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8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74" r:id="rId19"/>
    <p:sldId id="280" r:id="rId20"/>
    <p:sldId id="275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7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055EF4-BA58-43D0-A0F9-8355C198DE41}" type="datetimeFigureOut">
              <a:rPr lang="es-ES" smtClean="0"/>
              <a:t>24/06/2012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93B358-0789-49D6-9A1A-641FB0580E1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Image_2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Image_32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Image_19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Image_10" TargetMode="External"/><Relationship Id="rId7" Type="http://schemas.openxmlformats.org/officeDocument/2006/relationships/image" Target="Image_17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Image_4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Image_4" TargetMode="External"/><Relationship Id="rId3" Type="http://schemas.openxmlformats.org/officeDocument/2006/relationships/image" Target="Image_13" TargetMode="External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Image_17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Image_3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Image_4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Image_4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0.jpeg"/><Relationship Id="rId5" Type="http://schemas.openxmlformats.org/officeDocument/2006/relationships/image" Target="Image_28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7.png"/><Relationship Id="rId9" Type="http://schemas.openxmlformats.org/officeDocument/2006/relationships/image" Target="Image_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Image_31" TargetMode="External"/><Relationship Id="rId5" Type="http://schemas.openxmlformats.org/officeDocument/2006/relationships/image" Target="../media/image5.jpeg"/><Relationship Id="rId4" Type="http://schemas.openxmlformats.org/officeDocument/2006/relationships/image" Target="Image_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Image_25" TargetMode="Externa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Image_3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Image_4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Image_31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Image_31" TargetMode="External"/><Relationship Id="rId3" Type="http://schemas.openxmlformats.org/officeDocument/2006/relationships/image" Target="../media/image57.png"/><Relationship Id="rId7" Type="http://schemas.openxmlformats.org/officeDocument/2006/relationships/image" Target="../media/image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Image_4" TargetMode="External"/><Relationship Id="rId5" Type="http://schemas.openxmlformats.org/officeDocument/2006/relationships/image" Target="../media/image58.jpeg"/><Relationship Id="rId4" Type="http://schemas.openxmlformats.org/officeDocument/2006/relationships/image" Target="Image_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Image_31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Image_31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Image_2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Image_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/>
              <a:t>GRADO EN INGENIERÍA INFORMÁTICA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Conexión entre </a:t>
            </a:r>
            <a:r>
              <a:rPr lang="es-ES" dirty="0" err="1" smtClean="0"/>
              <a:t>Kinect</a:t>
            </a:r>
            <a:r>
              <a:rPr lang="es-ES" dirty="0" smtClean="0"/>
              <a:t> y </a:t>
            </a:r>
            <a:r>
              <a:rPr lang="es-ES" dirty="0" smtClean="0"/>
              <a:t>Unity3D</a:t>
            </a:r>
            <a:endParaRPr lang="es-ES" dirty="0"/>
          </a:p>
        </p:txBody>
      </p:sp>
      <p:pic>
        <p:nvPicPr>
          <p:cNvPr id="2050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28613"/>
            <a:ext cx="21717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2" descr="Macintosh HD:Users:ramon:Documents:Documentos:A-E:ESCUELA_rmn:EscuelaAAA:Escudos:EscudoEscuelaSinFond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9400"/>
            <a:ext cx="10287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5733256"/>
            <a:ext cx="3837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Autor: </a:t>
            </a:r>
            <a:r>
              <a:rPr lang="es-ES_tradnl" dirty="0" err="1"/>
              <a:t>Jorman</a:t>
            </a:r>
            <a:r>
              <a:rPr lang="es-ES_tradnl" dirty="0"/>
              <a:t> Hernández Armas</a:t>
            </a:r>
            <a:endParaRPr lang="es-ES" dirty="0"/>
          </a:p>
          <a:p>
            <a:r>
              <a:rPr lang="es-ES_tradnl" dirty="0"/>
              <a:t> </a:t>
            </a:r>
            <a:endParaRPr lang="es-ES" dirty="0"/>
          </a:p>
          <a:p>
            <a:r>
              <a:rPr lang="es-ES_tradnl" dirty="0"/>
              <a:t>Tutor: Fernando Jorge Fraile Fernández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06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posee </a:t>
            </a:r>
            <a:r>
              <a:rPr lang="es-ES" dirty="0" err="1" smtClean="0"/>
              <a:t>kinect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8194" name="Picture 2" descr="Image_2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1444"/>
            <a:ext cx="6034699" cy="41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reconoce </a:t>
            </a:r>
            <a:r>
              <a:rPr lang="es-ES" dirty="0" err="1" smtClean="0"/>
              <a:t>Kinect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9218" name="Picture 2" descr="Image_32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r="2893"/>
          <a:stretch/>
        </p:blipFill>
        <p:spPr bwMode="auto">
          <a:xfrm>
            <a:off x="271849" y="1440721"/>
            <a:ext cx="6005383" cy="346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mage_19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02" y="3279623"/>
            <a:ext cx="3854499" cy="34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s://encrypted-tbn1.google.com/images?q=tbn:ANd9GcTBM_dTm2acrNl9lcmPOa3AkEtsoap53q1bfHWdhqzr-5yntv1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1" y="48343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Publicidad de </a:t>
            </a:r>
            <a:r>
              <a:rPr lang="es-ES" dirty="0" err="1" smtClean="0"/>
              <a:t>kinect</a:t>
            </a:r>
            <a:endParaRPr lang="es-ES" dirty="0"/>
          </a:p>
        </p:txBody>
      </p:sp>
      <p:pic>
        <p:nvPicPr>
          <p:cNvPr id="10242" name="Picture 2" descr="http://www.noticiasdot.com/wp2/wp-content/uploads/2012/04/kinec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86" y="1484784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2.google.com/images?q=tbn:ANd9GcSw3B5bH3_qO8hhPmBLrRG5xDPAVKAqXWN4EUV7wLgzei7QPzaf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16832"/>
            <a:ext cx="28194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1.google.com/images?q=tbn:ANd9GcQnmecFn1jUJvT1NmoPov6S4q-X6pOZlLA1HWYNWq9056dRKG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" y="4216238"/>
            <a:ext cx="4245319" cy="26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0.gstatic.com/images?q=tbn:ANd9GcQlfpl-LAwtcqMf1xrmriCRhnv8Ww9OadC0qk3TSuNdE9ePzK4z69FF9RusY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queremos hacer?</a:t>
            </a:r>
            <a:endParaRPr lang="es-ES" dirty="0"/>
          </a:p>
        </p:txBody>
      </p:sp>
      <p:pic>
        <p:nvPicPr>
          <p:cNvPr id="11268" name="Picture 4" descr="https://encrypted-tbn2.google.com/images?q=tbn:ANd9GcQ7a1kZTQqCHNDed7RDl_Lalx54UcGDAq5zrt1uTlTF91yXKW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encrypted-tbn2.google.com/images?q=tbn:ANd9GcSVR0twajzOsmBZ8_fqOkTKPoHdntBj0VOZfRq92Xa9cAQi_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26927"/>
            <a:ext cx="468052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encrypted-tbn0.google.com/images?q=tbn:ANd9GcQsvrU96slATIHpK4jYJzXVkycgONHIsiQ4seyiYozgb-Cz0c5e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393876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necesitamos?</a:t>
            </a:r>
            <a:endParaRPr lang="es-ES" dirty="0"/>
          </a:p>
        </p:txBody>
      </p:sp>
      <p:pic>
        <p:nvPicPr>
          <p:cNvPr id="12290" name="Picture 2" descr="Image_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2791"/>
            <a:ext cx="51944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mage_4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99" y="4581128"/>
            <a:ext cx="3263675" cy="18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_17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3747199" cy="9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oogle.com/images?q=tbn:ANd9GcQ7a1kZTQqCHNDed7RDl_Lalx54UcGDAq5zrt1uTlTF91yXKWn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oogle.com/images?q=tbn:ANd9GcSbDFuaIh-OF-mLmzlO000jcmRZgw9RVJcIPcgHMvQktoD7Myk_F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19" y="116632"/>
            <a:ext cx="1560174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_13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3" y="1772816"/>
            <a:ext cx="3032558" cy="23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igfu.com/static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304256" cy="153617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Cosas hechas con Unity3d y </a:t>
            </a:r>
            <a:r>
              <a:rPr lang="es-ES" dirty="0" err="1" smtClean="0"/>
              <a:t>Kinect</a:t>
            </a:r>
            <a:endParaRPr lang="es-ES" dirty="0"/>
          </a:p>
        </p:txBody>
      </p:sp>
      <p:pic>
        <p:nvPicPr>
          <p:cNvPr id="7" name="Picture 4" descr="Image_17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56" y="5013176"/>
            <a:ext cx="3747199" cy="9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mage_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7029"/>
            <a:ext cx="2382069" cy="13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23727" y="5992489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Beta</a:t>
            </a:r>
            <a:endParaRPr lang="es-ES" sz="2800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2123728" y="42210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7" idx="0"/>
          </p:cNvCxnSpPr>
          <p:nvPr/>
        </p:nvCxnSpPr>
        <p:spPr>
          <a:xfrm flipH="1" flipV="1">
            <a:off x="6876255" y="3645024"/>
            <a:ext cx="1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Lenguajes de Programación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909015"/>
            <a:ext cx="4223320" cy="999636"/>
          </a:xfrm>
        </p:spPr>
        <p:txBody>
          <a:bodyPr/>
          <a:lstStyle/>
          <a:p>
            <a:r>
              <a:rPr lang="es-ES" dirty="0" smtClean="0"/>
              <a:t>JavaScript, C# y </a:t>
            </a:r>
            <a:r>
              <a:rPr lang="es-ES" dirty="0" err="1" smtClean="0"/>
              <a:t>Boo</a:t>
            </a:r>
            <a:endParaRPr lang="es-ES" dirty="0"/>
          </a:p>
        </p:txBody>
      </p:sp>
      <p:pic>
        <p:nvPicPr>
          <p:cNvPr id="5" name="Picture 2" descr="Image_3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6" y="1700808"/>
            <a:ext cx="285432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451820" y="5142661"/>
            <a:ext cx="4223320" cy="85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C++, C# y </a:t>
            </a:r>
            <a:r>
              <a:rPr lang="es-ES" dirty="0" smtClean="0"/>
              <a:t>VB*</a:t>
            </a:r>
            <a:endParaRPr lang="es-ES" dirty="0"/>
          </a:p>
        </p:txBody>
      </p:sp>
      <p:pic>
        <p:nvPicPr>
          <p:cNvPr id="7" name="Picture 3" descr="Image_4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9" y="4653136"/>
            <a:ext cx="3263675" cy="18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rypted-tbn0.google.com/images?q=tbn:ANd9GcSbDFuaIh-OF-mLmzlO000jcmRZgw9RVJcIPcgHMvQktoD7Myk_F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93" y="3116858"/>
            <a:ext cx="1560174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oogle.com/images?q=tbn:ANd9GcTzK4-rEN1tDOmjeASJlemK0JGaBiO64Vy_IDP57hhxxkbQZXLA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002"/>
            <a:ext cx="2096065" cy="13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1.google.com/images?q=tbn:ANd9GcQO5ll8F-wL-hJGlxpDq7KNEqvM7w6Lwmvhuld278vhWhJUdYFR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57" y="5035491"/>
            <a:ext cx="1687096" cy="1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_28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91" y="2798647"/>
            <a:ext cx="3550345" cy="10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mage_4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3" y="2086675"/>
            <a:ext cx="1695135" cy="9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2407206" y="2559147"/>
            <a:ext cx="2160240" cy="555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343310" y="24676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4.0</a:t>
            </a:r>
          </a:p>
        </p:txBody>
      </p:sp>
      <p:pic>
        <p:nvPicPr>
          <p:cNvPr id="12" name="Picture 2" descr="Image_31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3" y="4033831"/>
            <a:ext cx="1974060" cy="9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V="1">
            <a:off x="2623230" y="3474759"/>
            <a:ext cx="1944216" cy="1279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936569" y="3710665"/>
            <a:ext cx="128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2.0 / 3.5</a:t>
            </a:r>
          </a:p>
          <a:p>
            <a:endParaRPr lang="es-ES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3595337" y="553034"/>
            <a:ext cx="13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C#</a:t>
            </a:r>
          </a:p>
        </p:txBody>
      </p:sp>
      <p:pic>
        <p:nvPicPr>
          <p:cNvPr id="14344" name="Picture 8" descr="http://blogs.elcomercio.es/psicologo-de-cabecera/files/2011/08/problema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3" y="148002"/>
            <a:ext cx="1233020" cy="11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encrypted-tbn3.google.com/images?q=tbn:ANd9GcS4NlF0d_M8JLUIEjvE7BQWvlJlzF68X4mZOtn3HeoEKXzebzF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3" y="5589240"/>
            <a:ext cx="1703116" cy="11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Plugin</a:t>
            </a:r>
            <a:r>
              <a:rPr lang="es-ES" dirty="0" smtClean="0"/>
              <a:t> o DLL (Envoltorio)</a:t>
            </a:r>
            <a:endParaRPr lang="es-ES" dirty="0"/>
          </a:p>
        </p:txBody>
      </p:sp>
      <p:sp>
        <p:nvSpPr>
          <p:cNvPr id="4" name="AutoShape 2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data:image/jpeg;base64,/9j/4AAQSkZJRgABAQAAAQABAAD/2wCEAAkGBhIREBUUERAUEBAWFyEWFxUWFBAUFBISGBwhHxwcFRcXGyogFxkkGRYXHzQsIy0pOC0wGB4yNTw2NTIxOCkBCQoKDAwMFAwMDSkYFBgpKSkpKSkpKSkpKSkpKSkpKSkpKSkpKSkpKSkpKSkpKSkpKSkpKSkpKSkpKSkpKSkpKf/AABEIAGYAZgMBIgACEQEDEQH/xAAbAAEAAgMBAQAAAAAAAAAAAAAABQYBAwQCB//EAEIQAAEDAgIEBwsLBQEAAAAAAAEAAgMEERIhBQYxURMUIiRBkdEWUlVhcnODk7KzwhUjMkJUY3GSocHSBzSCorEz/8QAFQEBAQAAAAAAAAAAAAAAAAAAAAH/xAAUEQEAAAAAAAAAAAAAAAAAAAAA/9oADAMBAAIRAxEAPwD7iiKDl12omuc11QA5pLSMMps5psRk3eCgnEVHodYqEsvNUv4QucTyqsZYjbIC2yy6O6DRn2l/563sQXBFT+6DRn2l/wCet7EGsOjftL/z1vYguCKE0fDTTxiSKSR7CSLiaoGYNjkSDtBXR8jxfeeun/kgk0UZ8jxfeeun/knyPF9566f+SCTRQraYRVUQYX2c19wZJHg2w2ycSppAREQF8G0nNaom89J7xy+8r4Dpmim4zPaGQjhpCDwcliDI7xbEExUV0cMVPzaGTHDjcXtdiccb2/SDhbJoW2roImCqwi4bHFJHizcwSlptfpNnWUQNLRvjibJRSSuiZwYIle1jgHOdymiO+1xGTl6i089zpzPTvlE4aCGF0WAMILQ3kOyAaBbcEG6la00c7y0F7XxBp6QHF97fjYdSjeMLrg0pG1ksfE5jFIWOtwzg5ro8X1+BzBxbhsUZVZuJjhkjZ0NcXSEb+VhbfPxIPrf9OHXoR5x/tlWlVT+mjSNHtuCDjfkQQfpnerVdEZRYul0HBUf3dP5EnwqWURUHnlP5EnwqXRRERAWLLKIIDV2nYYByR9N/QO/KkuLM7xvUFHauO5uPOSe8cpO6DzxZneN6gnFmd63qC9XULrfXuipXOjqGU8u1peW8vDmWtB2kjxFEbKrWmlibPZ4c6nHLjGTr7AG3sDmQF6ota6aUQWkDXzi7GHN34Ow3ANwRnuK+YaG0FNpSeSWSQMFwXvwDNxGQa0WF7DxLGmNCTaKnjljkDtuB+EZOtYhzTcXsfGivs91jhBvVe1Wr3S0zC+oZUS7XuaRyS7MNcBsIGWwbFL4kGmd3PKfyJPhUyoJzueU/kS/Cp1AREQEREFd1ZdzYeck945SmJQ+rTub+kl945SmJBzaV01FTMD5XYW4g24F8OLYSBnhyVP07rHS19OQynfPO0EsaLh0ZLsAddpzvk6wvla65de8PHoHzND6doGLDG64ZfY9+xwxYiAOi+9cWmZqaasgNE1l2kY3CJ7owbjDiYACbH/oQc+rGsjtHSSRTxOwkgubkHseBtsdtwR1BY1n1jfpGSOKCJ2FpJa3Ive622w2WaD+quVfqbBLw7iPnps8buVwb97B0C4/ZZ0dqbTxGB1jwsI+m04eEdveOnaUG3U6hZFTNIp3U73f+gdixOc24ucWdtpH4qdxLXdLoNBPPqbzcvwKwqtg8+pvNy/ArIgIiICIiCq6uO5v6WX3jlIPkUTq+/wCY9LL7xykMSDXV0ccrQ2Rge0ODgDsxDYbdK5tG6CgpyDFGGuAIxfWwuNyCekX6l24kxIPd1hzt20kDrIH7rziXiV+Q8pvthB2cSfvZ/v2JxN/fM639i3cKq9VVklfIaemcWwNNpph7EZ6T40G3RFSaiuDowHRQNex0gvhc9+HJt9tsJVtXPQUDII2xxtDWNFgB++8roQEREBERBStXz8x6WX3rlJXXINS52Fwir3RsLnODeChdhxuLjmRc5lZ7kqrwk71EHYg6rpdcvclVeEneog7E7kqrwk71EHYg6rrTVHk/5N9tq19yNV4Sd6iDsXibUupe0tdpF5adtoYWnfkQLg5IOaqqpK2U01M4tYMp5xsYO8YelxVv0ZoyOnibHE3Cxv6ned5XjRGiYqWJsUTbNHW49JcekldqAiIgIiICIiAsWWUQYslllEBERAREQEREBERB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6" name="Picture 16" descr="File Types dl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15711"/>
            <a:ext cx="2205625" cy="22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Image_4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1" y="1844825"/>
            <a:ext cx="1764842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_31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0256"/>
            <a:ext cx="2160240" cy="10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angular"/>
          <p:cNvCxnSpPr/>
          <p:nvPr/>
        </p:nvCxnSpPr>
        <p:spPr>
          <a:xfrm>
            <a:off x="2123728" y="2340124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>
            <a:off x="5508104" y="3933056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339752" y="3254524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C++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10730" y="40209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C#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3135" y="5949280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Un </a:t>
            </a:r>
            <a:r>
              <a:rPr lang="es-ES_tradnl" dirty="0" err="1"/>
              <a:t>plugin</a:t>
            </a:r>
            <a:r>
              <a:rPr lang="es-ES_tradnl" dirty="0"/>
              <a:t> o complemento es una aplicación que se relaciona con otra </a:t>
            </a:r>
            <a:endParaRPr lang="es-ES_tradnl" dirty="0" smtClean="0"/>
          </a:p>
          <a:p>
            <a:r>
              <a:rPr lang="es-ES_tradnl" dirty="0" smtClean="0"/>
              <a:t>para </a:t>
            </a:r>
            <a:r>
              <a:rPr lang="es-ES_tradnl" dirty="0"/>
              <a:t>aportarle una función nueva y generalmente muy específica.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0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Buscando ejemplos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7643192" cy="203643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Todos los ejemplos en C# </a:t>
            </a:r>
          </a:p>
          <a:p>
            <a:r>
              <a:rPr lang="es-ES" dirty="0" smtClean="0"/>
              <a:t>En C++ </a:t>
            </a:r>
            <a:r>
              <a:rPr lang="es-ES" smtClean="0"/>
              <a:t>un ejemplo </a:t>
            </a:r>
            <a:r>
              <a:rPr lang="es-ES" dirty="0" smtClean="0"/>
              <a:t>y sin explicaciones</a:t>
            </a:r>
          </a:p>
          <a:p>
            <a:r>
              <a:rPr lang="es-ES" dirty="0" smtClean="0"/>
              <a:t>Ninguno de voz en C++, sólo en C#</a:t>
            </a:r>
          </a:p>
          <a:p>
            <a:r>
              <a:rPr lang="es-ES" dirty="0" smtClean="0"/>
              <a:t>En Internet todos en C# (y siempre en la versión Beta)</a:t>
            </a:r>
            <a:endParaRPr lang="es-ES" dirty="0"/>
          </a:p>
        </p:txBody>
      </p:sp>
      <p:sp>
        <p:nvSpPr>
          <p:cNvPr id="4" name="AutoShape 2" descr="data:image/jpeg;base64,/9j/4AAQSkZJRgABAQAAAQABAAD/2wCEAAkGBhQRERUSEhASEBIVFBUVGRYYGBoaGhgUFhgWFRcXGBYXHCYfFxkjGxgZHy8gJicpLCwsFx4xNTAqNScrLCkBCQoKDgwOGg8PGi4lHyUqMCoyNDQ0NC0qLy4sLCksLCwpLCwtLC0pLywsNSwqLCwsLCwsLC8sLCwsLCwsLCwvLP/AABEIALcBEwMBIgACEQEDEQH/xAAcAAEAAgMBAQEAAAAAAAAAAAAABgcDBAUCAQj/xABAEAACAQIEAwUGAwUGBwEAAAABAgADEQQSITEFBkEHE1FhcSIygZGhwRRCsSNSU2LwM3KCstHSFRaSosLh8ST/xAAaAQEAAwEBAQAAAAAAAAAAAAAAAwQFAgEG/8QALREAAgIBAwIEBgMAAwAAAAAAAAECAxEEEiEFMRNBUWEicYGRofAywdEUI+H/2gAMAwEAAhEDEQA/ALxiIgCIiAIiIAiIgCIiAIiIAiIgCIiAIiIAiIgCIiAIiIAiIgCIiAIiIAiIgCIiAIiIAiIgCIiAIiIAiIgCIiAIiIAiIgCIiAIiIAiIgCIiAIiIAiIgCIiAIiIAiIgCIiAIiIAiIgCIiAIiIAiIgCIiAIiIBzOYuJNQoGogBYFRrsLm19Jx+UeZqleq9KrYkLnUgW0uAVPjuD85k55w9Q0g6uRTXR0vvcjK3nY/rIXwzi7YOr3yjODlpslr3DEWyndTe3Q/6Rt4ZsabTxs07wk5P9wWjiuJU6X9pUVOtidbeNt7TYp1AwBBBBFwRqCD1Blacz8QStX7ymSVyKNRaxF9LSW8jVs2ET2gbM4t+6MxsCOh8vMTpSy8Fa7SeHSrM8kgiInRQEREATw1UAgEgE7C+p9B1noylef+MVKmMq03AU0nyqRcHJYFfnfNf0k1NXiyxk6jHcXUTK8x/av3dcgUUq4foyv7RXUFvAbGy/WdLA8y/huF0atYmvVNPRc12bc+0dbALbMdbSoEYBrhRbNmynUWvfL0zDp0NvnLOn06be5ZXY6jH1P0ej3AI2Iv856nH5V4rUxOGWrWpdyzXsBexXowDagGdiUZLa8MjERE8AiIgCIiAIiIAiIgCJ8E+wBERAERObzBzBRwVE1q7ZUBAA6sx2VR1O/yM9SbeEeNpLLI5xTtXwdDEGgS9QqcrMgBAYGxUXOpHWS/CYpaqLURgyOoZT4gi4n5SxxXvH7ssyFmKltCVJJF/O28urkHtLwrU8Pgsr06oVKQJsVZ7AXuNRmPl1l67TKMVsXJSp1DcnufB2+0XmY4SioAqA1c4Do2UqVAI1sdyfkDI32Yc34nEYlqNaqayd0z+1a6lSoFjuQb2sbyD8X5pxNZnpYio1Rcx9hjorqdLWtlIN9R6Gc3A02aoqKbM7KgN7asQBcjpczRhpIqlweM+pQnqpO1TWceh+m7xecrh2Dq0aNOhn7wpTVTUNyWIFiddv8AumyOH5tXYt66/T3R8BMFpJ9zcXY5/MlB8TRNOgyHUFgTuBrYNte9jK3q08RhKtCrXpd21OoWK3uCuaykEG17AX10zGXDToBdhPmIwqVFKuiup3VgCD8DpI3HJf02sdK2tZRWPHXptXZqPuMFbToWUE+mp28bzs8h0WepUcMVQDIRsWJ1B+Guu8z8S5GpVqhNKq9Fqb5zT0ylirBfMIcx28CNLT1ytwrE4euQ1O1Jgc5uCLi+Ug3uTfTbrOdrT5L8tRXZp5RhLnHn+9ySfgn/AIrfM/effwtT+K30+6zcnl3AFyQB4mS5MI1Pw9X+Kf8At/2R3NX+J/l/2zcBn2Mg4/F6+IpUKjU1NapYZQoBIubFgumYga262lHY/EPUcu7FmJJJJuxPW/8Ap0l68e4ytCi75hmBCDwFRvdzdB462+olJ4LgNbEl6eFTvjTu5J0uMwBAJ0zkEkAkbGaOjajFtk0HhHXwvLiDhdXFMBUq1brRS3uFXs1S/wC9ZSfQWN7yG9/awNr2v8rA/rLO4D2c4l6Bp4qu2HQE5KaFXIDm9QNcEC9ltY3HteNpKOHct4XCKtE0FZQxdalQBz3jAAkkj2G0AFtNB10nX/JUG+cvP4PHPB1uB8TXE4enWQFVdQQCLEdCPmN+u8358E81qmVSx2AJ+QvMuTSy/IiPcSL0+Z3ZwCFVSdPteSShVzKG8RM7SdRp1U3CvOV+fkS2Uyr/AJGSImnW4tSVspcA7S5bdXUs2SS+fBwouXZG5E+K19Z9kpyIiIAiIgCIiAIiIAnK5k5ao46j3NdSVzBgVNmVgCLg+hI1uNZ1Zq8Uwz1KNSnTqmjUZGVagFyjEEBgOtt56m08o8ayj8s8dwQw+JrUA2cUqtSmG8QjFb+uklvY9hsK+N//AEMRWUXoi9lZiCGv1LWOgv0PW0lHLnY1Xw2Lp4h8VQqqhYspRjmDKykG565t5y6nYPilctTxmHVQxK3V7hb6fEDzmhK6Eltb+pRjTKL3JET45wzusRUTNY06jJrscpIv8RMmF4NiHpitSo1KiCp3eZAWIcBWGi6j3hYzf564TUoYioahLEuWzDZlYXRgetwDfzBl18s8Mw1HDoMMuSm6ioNSSS6qczE6kkW+UvXavw4RlFZyUqdL4k2pPsfeTsXiamGU4xAlYEggWuV0ylgCQrHqPoJ3JqVuHqxzC6t4jQ/Mazx+1Twqjz0PzA+3xmFJqTz2NuKwsG9E1E4mmzXpn+bb/q2+s2gZ5g9NPGUSHWqguR7LD96mTr8VPtD4jrKYx3POKq1sz1mpgMcoX2e710Gm9ut7nT4SzO0Di2Jw2GD4Zb+1Z2y5iiWPtAdNba9JUmCo06neVa1VA5Ltla+umYnTckkgDy9Jn6yzhRPouj0cOxpP849S6uUuNHFYVKjWz6o1tiymxI9dD8ZHO0nj602p4dkLB1L721vlW/iL3nP7NudEJ/Bui0he9Mi/tMTqHJJ9om1j8PCcntV4mlapmRDfDXUVOjOXXMuujKpHzv035lapadc88I6p0br6g04fCstfLyJF2YVmLVgWOWyG19MxLbDpp9pLq2JeoSiAquxbYn0/dHnuenRpQPAeYanfJmexDAowAFmGoBA0IO0/QfBsb31CnVy5c6BiPM7/AFkmjs42Puiv1jT4n46fEuPk8fnJkoYBVTIQGB3BGnymWlQVBZVCjwAAHyEyTHUrqvvMF9SB+sumGZJ4qUgwsRcTA3EE6Zm9AbfPb6zwcex92n8z/tDT3AMeV6G16lL938y/3fEfy/LwnO43xiotsgHdsujW3vuNdvTedT9q3gvoPuSf0nE47igF7rNmYNmPlpa2gA69BMvq9mzSyantfl7+xY06zYuMnGoAZhc2F5KcJxjUKFFrgC39ayKopO2pm/whHRgSutxYHr/Rnwml1VmnsTrljLWfPjJp21qa5JfXxCqPaYL6mVZimLOxbVrm9/09JI+baFZKhqXtSYgAg63tseu4PlI0xmz1XUztt2TjjbnHv7kGnrUY5T7licrZvwtPObnW198tzlv8J1pCuUfxBdTZjQ1BLbWA0ync6/eTWfS9NtdmnjmOMcfPC7lG+O2b5ERE0CEREQBERAEREARE+GALzV4o9qbAbtZB/iOX6Ak/CQ/hvMLtjchquV7xxlJ0tci1vL7SW4r2qtNOgu5/yr+rfKV9LqVqE5JYw8fYtanTS07UZeaycfnPk/8AH4daYcU6iMGViLgdGBA8v0nQ4BwL8NhqVBqhqmmgTNbLcAm2lzaw036TrRLbsk4qHkikoRUt3meUS09RE4OzxUohtxean/DsutNinkNvlt9LzemOrXVRdiB9/TxM9QORxnjIw1Co+Iy5ApAt+diLBAuup9fHS0ocYRjTDBdtze3sjrY7j+rS+uNYNMZRqUWpZxlJXNp+0HunTVdfG3XSUrzGtVHNGrSWjUW2ZVIsbgEEWJsNdhMzXbuOOD6foLh8Sz8X7+v6HN4bxR6FVHpUlrVc6FVOY5mDeytlIvdrfKbnP5OExmIw6qAjEOMxLG1RQ5sb2HtE9L6DeaXBcf3GLo1M608r+8xAVSwK3YnYa6mYO0Y1BjKpri1Zql9GVgKVrU/dJtdcuhkNUU6+3maeqscNTlPjb9+UaXCayiopY2AN7+Y1H1l88p81DFItJAKDogGUWIZRpmRzcEeVr+s/OWGexEvbsp5XyJ+IepmcOyqg2Q5bMT4kg+msmqUo2LaZ2tlVZp25rt2fv/jJ3+BY+87H4n9BYfSe6fDlXYfKw/SbQiaeT5YxrQUflEyRE8AnL4hy/Tqktqjn8y9fUHSdSamNxBQZt+gHUnoP62AJkVtMLo7ZxTR1GTi8pkc4hws4azIoanYLfqD1uOpO9/MzLga2qVAM4308ddPW898RDFQrNcse8PqdB/8AOgtN7g3DyAGJ9kAWHnrcn5z5CzR12dTcaV/FqT9O6b+nsX1Y1TmXnwRfjnFWrm1/ZB2Gw8vPzPkJy8VhwgT2gxZMxA/LqRY/KWecKh1KKfgJ4rcPpv79JHt4qD+omlLosp7pWWZk+zx/79CNapLCS4OTyjxJalAU9npgKR5a2M70wYfA06d8lNEvvlAF/lM829PXKutQm8tcFWbUpNoRESc4EREAREQBPjMALk2E+zgc61nXDFkvoylv7ova/lmtIrrPDg54zhEtNfi2KGcZZs/8z0M+UuRra5BAv6mdUNcaSlatZnYs5LMTckye8lcZVcPlq1VXK5Vcx/LYH5XJmVo+pO2xwnj2fY1tZ0xVVqdbb9V/hFuI4RqHEm09k1iQfKrrb4ZvpJM/OlFX/ZEVqgVVf2rAZdwNNdSdtN5yOZcYBxAqRu1IjzGVdR9flIJiaJo1WW+qtofEdCPUWMpePZU7IVvD3P7GjKiGohXK1Z+FF68I4umITOlxbQqdwf8ATzm9IDyBi2qVc3RqRzAbAggDT1v85M6nEBsoLH5D59fgDNvQ3yvq3S79vsfP62hUWuMe3c25r1saqm17nwGp+Ph8bTD3NR/ebKPAafpqfmPSZ6ODVen+nyGkulMwd7UfYZB8z8zoPgD6z3S4eAbk3Pjr9SdTNuIyDzYAaWAlF851e+xdWvmVkdjlIIPsoAgPloL/ABl6kSM0uzrBrW73uydcwpk/swfJbbeV7SpqaZWpJM1emayrSylOabbWF+/Yrvh/ZDVxGV61RBRdVeyk5yGAbIbj2fAnXync5v7MKWJJq1M1N7KDUQi1lARS6toQAAL6Gw1Oks4LPjoCLHUSauqEFhIq36y26e+T5KA5w7MKuGo0Th6FWtkziqQLu1yGVsq9BqLDbTfeTDsk4pWclTSdVsRVzKVC1FHssLgat4evhLAwzdywpN/ZnSm3gf4Z/wDH5dBfoTyVEdykjqOtmq5VyWU/38eR9icg82YQPkOJp5r230v/AHvd+s6ym8kTT7GfGyMs7Wng+xOHzrxE4fA16gYqQmUEbguQgIPjrIt2U8Wq4hq5qVqlRUVAAzFgCxbx8lnDniSiQzv22xqx3LEJtNCgO9fOfdGijy8fU7+lvOfcY+du6Xb8/wCoX7nysPzTdppYWEl7Fk1sVwqnUYM63YbEEj4Gx1HrNpVttPsSNQim5Jcs9y+wiInZ4IiIAiIgCIiAIiIAnH4/xNFpurZSMpVr7AHp5sb7TsGQnmnlGrUqNVpsuQguysxFmt7RGhvcSrq5WRr/AOtZLmjhXKxeI8EIqWBNiSLm197dL+c0cWWayrmLEgADckmwAt5zbqi1wek03xBpsrroyMri/ipDC4nx9S+Pk+zlnbwSDjfLtejhMMtZ/wBt+1G98qXVlp5utrny1tsJDXJDENfMNDeWThuP0+MqKS1Pw2JpXcoVLBlsFYqQRsbef2q/ifEleu5QkpcBWIykhQFzFbm17E2mvfS97nH+LSx68JIzKL/g2T/ms59OW2vYk3BeNFMgRjSddFI6+vmfA6GWnyxxc11bOoFVbZiNje9j5HTaUnwiiKrhSxUEE6eXSXPyxTRsMvdnIw0YjcsNLkka3GsdOzHUOClhYy1/hX6ntdKk485wn/pIYmllrDZg3qB9isfjHHvUr+h+xFvrPpMHzZuxNReJL1Dr8L/5bzJTxqNoHW/hcX+W8YYM8ReJ4BERAMWJw4qKVYXB/r4HzkG7U+OV8Hw9RTch6lTumqjcJldtPBiFtf120kw43jHo4erVpp3r06buqfvMqkgaaz84Y/jWIx9Qhga1SoSdLnbXQXsoAB8gJxOWFgqaq7YsJd/waeF43UVhmZqi9VJ6eXgZenZfxlq2HamxzCkUyN/I4JA+Fj8CPCUn/wAsuVuKiZvDW3/V/wCpZXZ1zdRwdMYWsmQX/thrmb+cbgDYEdLadZBGUU85MfTW0RuUoyS7p/v9nb7bK5XhT261aIPpnB+0jvYViD+FxVQe0xrU0HUaJe5t0GYn6bmdntj4qi4ahTJBFWoXHUEIu/mPbE6HZPhlXABwBarVdtOuWyf+EkUl4mDX8TOo247LudzF8Wo4JA1eplLXsN2Y7mwG++p219Ji4RzrhsS/do5RzsrjKW9DsT5XvKh7auL1P+ImkrMipRpjTQnNmbQ9BrIXwnjdShUV8zMFYMVJJ2N9Cdj5w5yyQ233Rn8OMLy839fI/WETzTa4B8dfnPUmNIREQBERAEREAREQBERAE43NeONLDm35/Yv0AIJJPwBHxnZmDGYJKqFKih0bcH5yK6Ep1uMXhtEtM4wsjKSykymO6aq+VFLOxOg8/wBB5ybcz8o0sWVcM1JwArWA9sDQb7MNr+HpJZg+EUqItTpIg8hv6nrMzYUHpaUtLoI0xanzn+i/qupTtknD4cZ/JBeEcsJhP7FMraXc6u1vFvDy0HlNbjvINLFP3jUjTcm7NTITN45hYi/na8sEYMT3+HE0NkcYwZysmnuzyUxxrkfEUKoq4WizUxlOVdWQqLe7uym1+p1MmHJFeq7hxTeklitRWBABA0AuLk3sb+Bk6VbT7aVJaKDsVi4aLi10/CdclnjB8RwZ6iJdKB5amDuAZiqYJTuP69JniAaX/C1Hukr6Ej/KRH4eqNqhPrY/a/1m7E9ywaXfVRuit6XH6ZoHEre9TYelj97/AEm7PhEZBhpYxWNgTfwIIP1EqHnPG0KXETWwRRaqIO+KCwLZmvtoTYakeAlmc0KBhaoFTuGdDTR1sCKj+ylrkC5JA3HqJQeG4f3DN3ynW6vc2cHrl3swPQ79ZBbJLgy+o2qMVDPLPHGeKNXqtUZVTMb5FFlHoPvMODpViVakA4LBCl97mwIvoLE7/aczH4vLoDNGjiHchQb+p0Hr5Sqk85M+NDks8Fndp3BTh6PDKTsajp3+Y/lsTTcgDwDEAeQnBw3EsoUhipXa2liNiLbTP2h8Yv8AgqaVGdaeDpjMfz3JUkj/AAj6SO1a4XcgXF53ann2OtbVvmkuyXBg49jTUrNcs5UkZ2YszLe63J8v1mtg6iq6swJAN7C241G++sYs3qMfMfQATDO12J4r4UvYvLs+7SKmJrrh6jrVzXsxGVwQCdQNGGnh8ZZ0q3kPskXD1aGNfFd6yjOERbLmZSNXLEsBc9Bf6S0pPBNLk0tNCcYYk8+nyERE7LIiIgCIiAIiIAiIgCIiAIiIAiIgCIiAIiIAiIgCIiAIieTeAc/mDgiYug1F9AbEEdGGxt19JQHNmFrUatRa7Z3pkUy2bNoAMmu/u2318dby+ePcbXC0+8qEgFlS4F7FvzEdQACT6Sg+f6bUKr02qrWaoRVLqb5lf2gTbYm9/wD6JBbgytdFSnHC58/l7/0QvFVrmb/KVOhUxK08TXOHpuQO8y3AN9m1GUEaZtbdRbUd/l7kYY3h1Sqpy4k1iKebRDTQKCCehLFtfK03eB9kNiGxdYEb93Svr5NUPT0HxnsYFqFPGGjt9s2Kp0adDBg0w6EOFVfdpBSiC9uvh/LrIhwmijoGyjOAPatc2tp951e1zg7tUo4hVZgV7lrC9iCWTQeIJH+GR3hVYqgsSNPpOLclLqMG48HZ4Pyoa+MUPTc4fNnqMAQMu7KH2DFtPHW843H+HrRxVakt8qVGCgm5yXutz1OUjWX/ANmvAKuGwp751fvWFVQCSArItr3A1ndx/LmGr61sLQqnxempPzIvJFDjksVadumOe5X/AGM8yNW7zDsxORFfKehzZSy+RvqPH1lpTn8K5fw+FBGHw9Khm3yKBfwuRqZ0JIlhFqirwobMiIiekwiIgCIiAIiIB8UaeM+xEAREQBERAEREAREQBERAEREAREQBERANXiXDUr02p1FzK39Ag9CJX9PsTw4cu7tidSQr+yo10uE974m3lLKieYTOHXFy3NckRXlVqahUCKqiwVdAAOgAFgJr1+FVE3UybRaenZAUYqdNDKYwGEZVKMMrozIwPRl0In6bxHDab7oL+I0Mh/GeymjXrGqtapRzWLqqg5iNMwJ2NrdDIrYb1wUtZTK2CUO+SRcoYnvMDhmvf9iin1UBT9QZ2Jo8E4OmFoJQpliiAgFjcm5LEkgDqTN6SLsWoJqKT74ERE9OxERAEREAREQBERAEREAREQBERAEREAREQBERAEREAREQBERAEREAREQBERAEREAREQBERAEREAREQBER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63" y="5581596"/>
            <a:ext cx="21431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oogle.com/images?q=tbn:ANd9GcRwtsrQw0SV5GjGqggPtZQ9nWslSWomD-ztWw0qF6v2jx0UB7P8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1128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_25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r="12570"/>
          <a:stretch/>
        </p:blipFill>
        <p:spPr bwMode="auto">
          <a:xfrm>
            <a:off x="4067944" y="3934049"/>
            <a:ext cx="1961148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98" y="1845725"/>
            <a:ext cx="2183315" cy="18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_31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5" y="2060848"/>
            <a:ext cx="285432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0.google.com/images?q=tbn:ANd9GcQsvrU96slATIHpK4jYJzXVkycgONHIsiQ4seyiYozgb-Cz0c5e9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b="23812"/>
          <a:stretch/>
        </p:blipFill>
        <p:spPr bwMode="auto">
          <a:xfrm>
            <a:off x="410598" y="5151846"/>
            <a:ext cx="3371354" cy="11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oogle.com/images?q=tbn:ANd9GcQO5ll8F-wL-hJGlxpDq7KNEqvM7w6Lwmvhuld278vhWhJUdYFRi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17" y="4869160"/>
            <a:ext cx="1687096" cy="1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2546" y="3933056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Conexión </a:t>
            </a:r>
            <a:r>
              <a:rPr lang="es-ES" sz="2000" dirty="0" err="1"/>
              <a:t>Kinect</a:t>
            </a:r>
            <a:r>
              <a:rPr lang="es-ES" sz="2000" dirty="0"/>
              <a:t> – Unity3D a través de DLL para la creación </a:t>
            </a:r>
            <a:endParaRPr lang="es-ES" sz="2000" dirty="0" smtClean="0"/>
          </a:p>
          <a:p>
            <a:r>
              <a:rPr lang="es-ES" sz="2000" dirty="0" smtClean="0"/>
              <a:t>de </a:t>
            </a:r>
            <a:r>
              <a:rPr lang="es-ES" sz="2000" dirty="0"/>
              <a:t>una interfaz gestual y mediante comandos de voz.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301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oogle.com/images?q=tbn:ANd9GcTzK4-rEN1tDOmjeASJlemK0JGaBiO64Vy_IDP57hhxxkbQZXLA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1176"/>
            <a:ext cx="2096065" cy="13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oogle.com/images?q=tbn:ANd9GcQO5ll8F-wL-hJGlxpDq7KNEqvM7w6Lwmvhuld278vhWhJUdYFR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30" y="5044431"/>
            <a:ext cx="1687096" cy="1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blogs.elcomercio.es/psicologo-de-cabecera/files/2011/08/proble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" y="161176"/>
            <a:ext cx="1233020" cy="11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3.google.com/images?q=tbn:ANd9GcS4NlF0d_M8JLUIEjvE7BQWvlJlzF68X4mZOtn3HeoEKXzebz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3" y="5591284"/>
            <a:ext cx="1703116" cy="11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File Types dll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13" y="2363242"/>
            <a:ext cx="1228231" cy="12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age_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7" y="1634455"/>
            <a:ext cx="1764842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_31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91" y="3733146"/>
            <a:ext cx="2160240" cy="10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angular"/>
          <p:cNvCxnSpPr/>
          <p:nvPr/>
        </p:nvCxnSpPr>
        <p:spPr>
          <a:xfrm>
            <a:off x="2424775" y="1844825"/>
            <a:ext cx="1931201" cy="106668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>
            <a:off x="5656733" y="3421216"/>
            <a:ext cx="914400" cy="914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01497" y="2448789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C++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45491" y="349081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C#</a:t>
            </a:r>
            <a:endParaRPr lang="es-ES" dirty="0"/>
          </a:p>
        </p:txBody>
      </p:sp>
      <p:pic>
        <p:nvPicPr>
          <p:cNvPr id="18" name="Picture 16" descr="File Types dll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23" y="5069832"/>
            <a:ext cx="906990" cy="9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mage_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8" y="4091987"/>
            <a:ext cx="1764842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43365" y="2611540"/>
            <a:ext cx="202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Cámaras, esqueleto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61463" y="509108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Sonido</a:t>
            </a:r>
            <a:endParaRPr lang="es-ES" dirty="0"/>
          </a:p>
        </p:txBody>
      </p:sp>
      <p:cxnSp>
        <p:nvCxnSpPr>
          <p:cNvPr id="23" name="22 Conector angular"/>
          <p:cNvCxnSpPr>
            <a:stCxn id="19" idx="3"/>
          </p:cNvCxnSpPr>
          <p:nvPr/>
        </p:nvCxnSpPr>
        <p:spPr>
          <a:xfrm>
            <a:off x="2051720" y="4587286"/>
            <a:ext cx="1369732" cy="936042"/>
          </a:xfrm>
          <a:prstGeom prst="bentConnector3">
            <a:avLst>
              <a:gd name="adj1" fmla="val 6317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424775" y="502386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C#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747528" y="4461583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C++</a:t>
            </a:r>
            <a:endParaRPr lang="es-ES" dirty="0"/>
          </a:p>
        </p:txBody>
      </p:sp>
      <p:cxnSp>
        <p:nvCxnSpPr>
          <p:cNvPr id="27" name="26 Conector angular"/>
          <p:cNvCxnSpPr/>
          <p:nvPr/>
        </p:nvCxnSpPr>
        <p:spPr>
          <a:xfrm rot="5400000" flipH="1" flipV="1">
            <a:off x="3868696" y="3874733"/>
            <a:ext cx="1348380" cy="94988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131840" y="535428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Ensamblando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837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err="1"/>
              <a:t>Unity</a:t>
            </a:r>
            <a:r>
              <a:rPr lang="es-ES" dirty="0"/>
              <a:t> nos </a:t>
            </a:r>
            <a:r>
              <a:rPr lang="es-ES" dirty="0" smtClean="0"/>
              <a:t>VE y </a:t>
            </a:r>
            <a:r>
              <a:rPr lang="es-ES" dirty="0"/>
              <a:t>nos </a:t>
            </a:r>
            <a:r>
              <a:rPr lang="es-ES" dirty="0" smtClean="0"/>
              <a:t>oye!</a:t>
            </a:r>
            <a:endParaRPr lang="es-ES" dirty="0"/>
          </a:p>
        </p:txBody>
      </p:sp>
      <p:sp>
        <p:nvSpPr>
          <p:cNvPr id="5" name="AutoShape 2" descr="data:image/jpeg;base64,/9j/4AAQSkZJRgABAQAAAQABAAD/2wCEAAkGBhMSERUUExQWFRUWGR8aFhgYGB4bIBwcHiIfHRobGxocHCYeIBwlHRoeHzEgIycpLCwsGiAxNTAqNSYrLCkBCQoKDgwOGg8PGiwkHyQsNCwpLCwsLCwsLCwvMDAsLC8sLCwqLCwsLCwsLCwsLCwsKiwvLCwsLCwsLCwsLCwsLP/AABEIAMIBAwMBIgACEQEDEQH/xAAbAAACAwEBAQAAAAAAAAAAAAAEBQECAwAGB//EAEEQAAIBAgQFAgMFBwMDAwUBAAECEQMhAAQSMQUiQVFhEzIjcYEGFEKRoSQzUmKxwfBy0fEVguFDssI0U3OSojX/xAAYAQADAQEAAAAAAAAAAAAAAAAAAQIDBP/EACoRAAIBAwMCBgIDAQAAAAAAAAABEQIh8DFBUWGBEiIyQnHBodEDkbHh/9oADAMBAAIRAxEAPwD5dw3MqUVfTSVqC/VhpM/9tpbxgzOU1P3g00ABoKT6YBSNVzIBi4HbY4CyrVRRBp6Y1qTpnVqgx0+ci+D+KVK85gMGLeggc07IBO5FpWLfObY5WvNnJxNeb/vUWrSX7ohNPd4LDciRt/NEiIjBf2qpkUMrysFFOELLBgE2JgAwTE/4QaMjKrGr95qtt0HKY9/T64N+1NSr6GWDiqF0HT6hn8Rk7/LoOm++KXq7lpebuy2XUrQpaVGktuR+IopPmTHyjEcVM5alp0wrQyoW5SWYiZPMTczFrjGVKiwoqVYaSRzatm0Ly6ejb37E4G4tRcUkLRCmEC9AZYyYEyTNp6i0RhUrzCpU1hWcbkACiVqOPaZjnkMbyf8AL3wCmWBWjLFgxdShkBbjY7SZnxjahmHFBAXJAZtKDcGGknrBJ/rjLLM/wPiC7MFH8JJEk9YJP6HFUpqc5HSmpzkbUMsVXOLSRvTCKWBFoAYy2rmmdowHxOmEasAWC+pYsDqIkGCpAg9dhtglAwOa0A1VhdThwqgQRzKCJF467RF8A8WZGqVWTUi+ryhrm1oNzcXP0wuOwomO30erztNamTRkOp0y6yoBp6ZADayCNUlSRboe+PN8Hoq1DNAq8ABhE6QQGgmNyDeD0nDXjTVKmWBqanVaFMUiBo9MIFLagQoZWLQDzG3ecI+HZuErHUsERBFjKsAQJ3E28/QES1BUuHnAvWjNNzBMMoDdBM7jzAwVn8vprVAS0rViakz83mDNv64FpuPTe5nUsQYH4pJGDuN0ia9ZSTHrRLme92b+898XvnQ1m+dBvxgJTrqWrPV15XdQQNRHKvNPw7CY84RV8uopyAJYEmTtB/D/ALY9BxOtV9cGtVDMcqTyLqCyvsIGxjcnbCXOh2pKWKsIJXuBquY/S3bELYzWxOhWqUR6YPKo90hjoBvMRczHzwzz/Dl+6LU+KCICoyn09MtJLBYJDMQLzEYWVECPRbQANCz6ZnVyAmbe4zJ+eGPE8yjZNEanWV35qTO0ppUmw5ugJHt6j54p6op6oFylcLUBskreUkOe0d+v0xOSFMpW1IzkUhoIp2UgEmTpsIvMieuMl1aqZ1hWEMrGIJ7/APOGPB80fu+aXW96I2QRZTysSttoBBGM1zn+GVK3zX4CKuURalKq2qnV+9xUZwCo5jJKiJ6T0sROEvFKULVkHUNFwxIuLTJ/LDHOV3GgCk9OsMzaozF1DSSFI5gWEiSAZjrOEPEOUFOxkj6WvO18XSmXSnKHmSyy1GUMKqaUQIxmUOqSyKBLC3+b4SZ+kBJDFiGjVtO+4N+mPRZXiAXTpqU5akqoagBKktuDNiJkkybARG3n8+7FW5ww13MRJhrgdt8FMyOiZNfuQ9OoYZStMMIvqOtAdZvCwZE9Ywy4nlxTdQfUaaAMOhOkw97r7Qbz53thY1WmKdQFSWNMBSptOpTzX2hT3uRj0HEmdK/ufU2VO/PurDczC/lE9MK8IUuF3+hHnMmiVyFsDSDTUtdkBYjwSTHzGGH2rA9KiZDM1NbqTYCwDDYMB0Hzwu4kNdWI9OaKT6h3IRbgno0cvgjDb7X5p3o0dZSQojQNx013N4/zfBvSLemegOz0zkHSa4qIwMR8PSWG5A/mmCd8B8PUBqnMsabhpBb2mF+Zv8sNB/8A5dQBms4JUKQouoB17N/pvFrWnCvhquHqEaTKQ+reIUkj6wB4OD2sc+V5wZ8bqKaWXjcK+oWgc7RFp274bZhl+F8FTGUY2qHcrGs29wP4RI2ki8K+OLFHLbe19hA/eNseuHGa4aJpj0aH/wBI7HSxuQDznl9wOw79cO0LuO0LueSrjma2m5t28Y7HZhIdhEQSI7eMTjY6UeiyNILQBKKZqKeX3HlPj235t9xgrj+aVXrgjVqoqq+hIprcnmAO1jv32wuyuZdKQUcuplcaIk6VaSeUwRI3PU74aZzOes2bqa2h8uCCsDVB0jXKi5iIA777454vnJxxec1E9zk6cMIFSSo93UT3nxHXB3HcwlWlQXTWXRTe7k8xEm2on8UmwHuA6YW08ufuyvpX3xqE6t/yO+HvHjqy+Xh6moUahIeOxBI0wZOkqdV+XwcPfuPfuxXk1CU6a6bltXqXiGVTpI2nz2nFc3P3ZFIpfDcQR7jqZ2uOo/LYW64JNQDL02VIIYbEX5FliNyZP5E9cD8VzK+jTpgrqBkpB5JZiAGi4IMm53AtGCmXUFMurOTat+7GowRVqQyrH8e7EmZP5AfImtbLn08mBBV9enuWZlDK1ttvzOK0qpMIwZQtV5gSgMNtb5/rjeuAiZJmZCo1sQJ1AAqx1X6zaO2IVnGbkKzjNytDh4o080ug1SNIkFgACrtJAMFRpm/YYH4srI1X8PxYMwWF5vp5eg2w8o+maWeOkralpVSoU6g4BZuxLAQN5O+FH2gha2YECnFUQoOsCYMajc7T9MVMwXLcdj0Ocrs+Vam60QUy1MqSeYgqpl9+a3KLdZ6T5/gh+BmzrphdIBLLJMhgAtxB/O4GHHEuJUkyyItQVD93XUKiEFdSqYUaFBJiAxOwXebpOC0Zp5kaKZhA2pj7dKseW28x2wRrnAo17fQppUV9KoeYkMoBG153+YFsH8XoMlSorAajVki0DezEW/LzjPhbnTV3M79va9zY9YjzgzjiBarrK2qiRcqN/cTc/Xziqm/FGbFVVPxxmw2+0Fd/WpmqqKoykUzTgW0i7AnebQL48/nslFJakKdQN5ueaxjvBjD7j+WpNWpEGkR92Lfs5FmCj3+O/XfCDiVRXpqF3piHP1tA+uJWqFTqg+jwXQtCqNK6iogtJJZNUkTAUzG841z9ItklYJVCowRtbDRMMTpBl4nSBELaYO+NqmW/ZKPqDmJUokcrJ6YMlgPcReCeuCs/TVuFq4pkkEcz1PaCxAVaY3EfiN/0xU3Km557Ls6VEIjnttNjf227YZZTJtUy1RkZ2VaYNTmKwFDcukb2n/eLFZTOgq/MpYDpOq427G09dsN8jkleg7szsUoHSqqdIs067ECIEG0/TEdTPh5nc5s6AlN1plSM1OioRpm5AaTqmIknCvitlqgFBemSq7XHQ273tvhxms7TR0BOgLmpLzqYAEyWAUrInp227I88ddOo4FMjkBIEEWgR/fzhr7KpWnyPeE0DSKmmaSs6IKa1Fks2qRuReYBI/i8Y85xKjyuZBIqQYEQTqJA8W/TD/hFKnWvpphkAn12O4nm2va8eBhHxasIcSGY1CQV2gSDF/lHjDpmQonxG2Y4c6JVBIbTTUlkIggtTjVN4GqLdT2nB1ehXWpDqEIy86VIgooaWJUfPlO8x2gpCn7YFAeMqCXJ0RelPLpuZMAW3nGfEskPVRWMRl9YCanuoc8xMnT36AHC8U6i8UqGLeKVQax//AAKAKkX5BtGw/h+mDvtbWpmhl1U0tS0xqFMRE35vPW/fAnEHDZieX9ykepMewC1h9POD/tc9JstlmprRBKDV6ZEyLc8dR/vgXt7Avb2BmB/6cwCyRUljKwBy3AnVMsqkxsR0FxchWXXV1BTqQqureeSNP5W8DDH7on/S3caiweCZhIlPaBu3zn8W2A+HMpetIpmU5ddjMLGif08Yc2ecDmz7/QHxpQKWXUCCFebg/wDqNB7+L9sN6n2fUenFAnVlXqn4guQs6vdaDeOoO1sJuL5PRTotfU4ctfls5A0+IH54e1uHZn4Wqin/ANI5SGF1C81Q23CsLeBipsrlt2V+TyeZWHYREE27X2x2IrrDMIiCbbx4x2NkbrQ9Rw9iuXAhgDUUn011EkKSNRtG5les7iDgjjRFetmWf1dSZdTZfTBYRBZSTyQe+4nCTJ59vTCpKDWCwAuxAPNt+G/X8WGGazJJzDVKjVHaiIYMUBGogE2ANoEbGTvbHPDTzk5fC085FK1A2W0qpDI4JabGbC3eSMOePcMX7plWU1dZpszep7bSzaLT7i1j3woTLgZdXKxzAagTtIvG07iP9sOuJ10NKkJqEei5E1GMyDfSTyix9oA6Xg4b6clN3tyYUMuvpIwRtcqCxNtJRTsT38bE+BjHiPCBSy9N29MsWOoKZdeYi8GDIAjaPrYfKn9nW0HWTq1GYAA9na8SOmI4jxEtTWiQqrSPIJJPNdjq+fTzgSfiYUp+Jxlw2nULIomoENV9Mi1w/XeTtv0bxgd+FhKeWZoAqGodQNyo0iCIt17746mxn95UZBUaBciRrMzESQRte7bYK4miNRygQkFg4Jbe+kAnxv8AK+IVqs6malVPORhl+GU3TOlkrtoCFRJVZ0vzPJmxAIF+tsIs2kerqC0jrHIOgtAHiL/IYJ4KT93zIbmJKjSXKydNTm3vEbXmY6nGfHnX1a6j4UuOQktbl2bqOvyxUOY+C4acfH0ehzfC6L5SjU1UarGiN2h1K6VIaDfbSogQBuThBwVPh5nmh9FmvBGliRa0nYT1wdnvtEz5cZeadSlRpIFZlaVLaSygkk+4HaO20QFwRwKeaJqheQAAizSGGw7d+hPXbA075wDTU9voWZCqAtRm1R1ja4aJ/wC6MGcSUK5AiPUFiQQYn3EDf/zjDh1MMlQEsQSJ0gwYDkE2PUCPrg3jlFfXaGRh6gAAEIZ3J8dMFT84VNePOgx+0NJUq0makAXywupi5UBajC0RIt1H5Y8/m0RVMEMze7wZsfy3GPS/aDJn1qfOtRxlNTNThbBPxQOYgWI6gDySh4jw/QmpirFxqAG4kKZYjwwt5OGtgWqzca1VX7vQZlqNBQaVJNMgrHu0jS87gHAvE8sUoArRaCoNRmvoOuoAinolh03G5nGpy+qhRit6ikqPSUQNWkEqSDMi9/I+heYZfuDj0mZgQCxqk6bkmUmAoKaQepjffAncacMUZR2Woo1MrQCNiTJUgKNtVp+m2C+H1hTpVV11D61GFVAIOkHUKnyHb64X03iNLlGKidySZERAmbC2GeXakuVcmqwc0yADqhidUrYwIAi/ecSkQlc3rcKoa0QIiTmlQvUeTpJPvGrbuZ2G98JuJ0BTR1ld0gKTG1z9e3Q4NznFWpaHSkg0V/USpJYypJALbnbaZthdm64anUJYSSphRAJ6/X/zhqbfJSTt8j7g/CmeAjKupFFQVSQWBYGFkWJCxO3Mceb4mBzEmG1kBRsAJH9hfHpeEsFjVVSCqgipTLQCfaYYAeZnpbHnOK0vcwcMA5WwjedvFowUah/G/MNMyioa003bVR97bg/DMkWiCYmNmxnVqrSqSCyl6NgpDGXDAAnoNpG98HHLgjMly1U/dpV7rzTS6CZAmO156W7ia0xWQ+tSEZYhTTBiYYBWg+6SPFxhJySmmLc2R63LptQWQ5mTpGr5Gbx02wb9rXqDL5YMBpNMaOUqVAid4kEkkQIjvvgPMgGvAC/uVB1iATpF/rvPfDL7Y0agy2V9TMUq3wwUCCCqmOVuhImPpgWw6daewuetSOR0ekfUDl/U1WiVWAs3N426eMRw2qZqkQeS8rJ/ACDGy+fHXqwfIxwx6k2NSOZjeNEBE2DbktcwD88ZZHhzp6sVaShqGtixBZ0bTKiJgzeLHl84bcobc0vOBPxSujLRUJpZQ2ppkNLEggdIFo8Y9Dma6g0QUpH9lcWqnfRZm5fdHS8m0iMJ+IZI+nl2UW0O2pnswFRgSFPt7QN4nDPM5ekTTiqjfsrliBGllWwPebIO0SBinFinELueTqsCxIEAkwOw7YnE10hmERBIjt4x2NjoR6fI0P2cRScc6XpkENKsBqBmG3/XtgnjlJlrZn4VSqTQWfUA1UlO7mLAggR4bA2QOmh7ai6mVgyNIMA7ibsZnawnacNc8wL5ttNa+SDEGpqZZYANUYtcXHLJ9wta3Ktc5OJerOTy9Oj+ygkiC+wNx/NHW1o84b8YBGXywOXNJBSqenWj96L3O8E79+Y/PCqjltOUVzF6kgj3C4BMddtvOPQfa6qUyGQ5aqM1NuZmBV1J0kooYlFsRBVbdMXdvuaQ2+4qpq/p05pqVJU+psZFNeU36LfzJwszBA9TlVSCkCZPWdJ7Hc4ZUaZFBNVMXdYOuFjQBdf4jIMx13wuzGXB9UhNOkp+KYmfznfxhU+rOfkVPqeb/IdTlqSVGVgHdyTPKSwawWSRtG2L16cJkyrBp1aaf8LSvusLEnr2846jXWApkEVmgqdUiH2WLAEi9pk9sY0s16goI1Rnhqg0R7QdIEH+b9IxKmXnJCmXnI2NaqEzyCkKobQajDZAEqGRJ3G/0OFOdpshrK6pSbWCVF4mGABntf6HD3IhlocRVqR2pmKbaVXldQSZE7+3rexwg4orFqxZBSJZVKzOmw/2mfOGv19Dtp8fQXToorVC3p/uaWn1YB5lF0At57xc9cCcLzapSry0I4Ci0sW0sVHgTY+MH8MyzMtam7CozUaTKHDAkCNIViRZQR4MACN8Z8BrLozQLUxNOQXAj2mwB/ESQB574b1fYptS18fQp4VmWVmIMAgyYt7WifzMYL41X9V3Iqa/UcGdOmbESe3y8nGHDaqgVdTAE7A+02ebwe9u84046ypXZUIdFKyAOW23Tyf1w3esbU/yaHoOJ5s1qyVapy9QtkiAqkgJoTSsTq+Ly22lj0wm4rlfhKyhSmgFTs19JfUOwYlfpjXOVdX3YU6oqlaJ1DTGi3NvEsBN9zpGK8fojSCKRWUkzY2CAMB2MzEfi64W6F7lm4wq1CuVo0gpQP6b2uh5LktAioxgROMM9w2qcoGGVVaVMXqsYZpYgmJvDckwdsFZOsz5GnT0FAXXZRoYAC5aJDEgncXPyxTi7MMlSUUKhBpSazPIHxagGkAmBy6fwyRNwQS1qNai3KUfiKI06hETdjIMKZEMY69sMuHUQ2VqsC0rQIIAWBZrEnmuAdt/lYpKWYKuh02aAVkxuCYbpMYO4clZ0rinVf01oFnSGIMqeUgWtdtTWt3IxCTIppcmPG1mizOtKnV9c6kU8wttE+2f+cA57NKEKrHMEnTtYDbzO+PQfaSuDlaiyqlcwT6Z5qgB1XapqM3kfTCfOUQtFhyi1M6etwDM+ZmOk4pNW+Sk1b5GuToogprVrmm70wE0iwYmQzmJ03E7TfCLPlirnlMVIZh1PNGnwRJx6bgXEKDzNSnTikAzVVBkjqkxzfn8see4wQwZg2v4hhhYEGTt3MT4wU63Ch+a46p52pU+8MAY+78zVAAQFFNbC38QAsfcN98Z1c6arrLz6eXPtQDTpD2MkyANzvDWwRmMzzVzGrVlgCXGkqIpidIW/QbCZF8A8RyhHpinUUH7u2v05LFdJZg+nvsZ6NJsMKlJk0pMC4ugesYYEmkhnYToUkf1thx9sPtL94y2XokUg2WpimdCEEgadJJJMmBfzOFPEc5NQMxV/wBnRY0wLKFi83B69SOmJ4rWD5emymmPdqUe8X3Y9epHg4pKIRaUQvgbnOj/AKMR8IMahUkkeowlDERZZG8/hAjA2Sz60qrtTdKgrZf0qnqqRpLaSwQWuNIg3ETvjJKRORqGKWlTOoxr1fDAA6xzf51EzNYzTBoCk3pJBcEaxsHHKLMIg3EDc4ErOAjyuAni+VT0cvISnKVYKmdbBzGq1h0FzYdMM87wYD7tpo0hrytRmioebTTnWbWYG4AmThJVpuKaFqAIKVCCL/iEuQJjTYXi0XwTVdiKR+7UwPu7osMAGsZqG/uGqYPYYLwgvCvzmp5t1Mmd5vjsXre42i5tjsbnSOcnwthTZy1QQYXRB938UbSBjfjeVNEmmpqpFJA4YRq9+8fh2gH+2JoVCuXstSnJUllMhrNEja5v4jzjvtLmGNSpeoDpUMrnUbah7jJ0jzEzMRGOeXJyS285AVzSjLoughg4IcGbE9p3tttYY2zDOwlmdxpq6fUNoGq6r+E72gXwJl1UUlOz6gdQ6LIEkdTO0fXGhqsQd2lXkg7+7mi0AduvbFMtq9uQqnkg9JKgRiAVUksYJCy1j2sN9ibYWVKin1LAcyxeTaQYm+GSUW9FGlmpllF2AXVoE23kCwtthfVykF+XSAydZgMP1nfBTqFPqcvJDqWQAQ1F9RSajKpseWGsRvqt/XFs9TZUyrKACVaCoMmDuTEEmTbpPnGlJ4sCwHqvEGZkMIKnr5H8WLZ7MMlDJuFYFfUPNdT7TK/3E2ttiE34s6mabdWdTehkjmEzTp6ppppLHURzaHjUCDIkdSI+uBuNVwtauoHp8yctQhiICzcE9b/Kflg7LZcmnnnSpWYKE1aWAVgyVAfUNhAPTeJHnCXNSXqMQqEEAhtxBUeB0n5Titfx9FaxPT6CKPFalcu1VkISilO8DlpwtOLbgAeTfrjLhL8taBNQpY30hSp16ottt5xTg6lqeZUBTqQb22YGVPfxeRODeA6RSzNQ6S2jQFO3MDzfMRbzhvVl1avsJsvSDq9zqkEAC0DUWk9IAkfXBvEqgaszatWp1MlSobe5Ef5JtjPhzj4gLET0UTPK/UAxv9QTgvj9XXmJU6lcqZiAe0C8C5wN+eBN+eM2zLak6WpEqrE5Vt1KX0sBdp1MAAZEA/rjDi3rRprH1IRWVh2KoR0EwCq+CPGGXFMuzDK+mWb9mJ+MoAAVZOiFExBgmemFPEuJK66YBCKApiDqIBbr7QwMeCMLWBK8RlxvU1/c6VQUnFNSEPxLElQJCzEFuto82jPKVNWSzIdatQroVW1gKuxhl1AmDqiAfd/MTi2a4ZSGVp1mL2CBgklDKjdgIFW/U9sKWzTlK4RSyOVGo/h6gG06oWN4s1iSCGkNKS2VaT6VuilTcmSJ0E7N52wxyv2krZai9JHATM0Gp1IUEmAwUExII1RIO2FOTtUJGkSoMFom49pmxti9difT1Ej4TQwO9jC//E7TiUoZKUVG3Fcm9OlUUsAi1ByMectEFthO8fTa2AswwNNuw0RG0xef83w34zmWGWq03I1eudWu9Q2F9QJB8jpAvfCyqgWi4IAI9MiDO4kk/wCdcUvspPT5GfCWbVoy5EMmmqXVoAkM2kDmm1wNzthHnarHV0XXsBABEgfK02nvj1PAnWiQRpqh4ksADTkj2CDNS9gRcwBOPP8AHMydbpYr6hMxBkSL+b384VLliocsZ1ss+rM61qGMuD7hy/uiC0kErBFr3I3icY5r7QuhDUqiEmh6LEJB0MjIysSLkAkSPGCHZUNZFNVoy1ywI9wpsJEbSYm263jAPHsyrUqADUjppqCEWCN/de5vGw+Xcp1UhRdqUZZlT6iy4eaA93QBLLtuoAi24F+uJzmYP3dVGnRJCWM2MtftLW8YtXrtUqLIRj6CrtGydd+Yd+sDbHZ8AZdEBpwkmR7n1Gb/AC2+njD4kfE9AulWA4bUlUl6gAYnntoMaY28z0NsVzlOpTaiajpVmjTKSZKoRCoYFiNoOwxtSpseHVKnw9AJSWEtqJomF6D27/74XE05pmnN1VXNQAQ8c2mPw2EE33we1hrSwzMqxpUtCrT+FUZyXnWuoSsR4EDB9bNKfR/Z3EZaptUsxKga15rKDJK+CItZPnkT06TMABpqBCt9TBvxSbLfp+WH2ZytM+gQKRnKVC2lhYhAQX83gKeuFshbLvmp4rMDna0XPWevfE4rXWGaxFzY3/XE43R0LQe5Xh4Sk9SoHEEenBBENIMjeSIA/tvjT7R5Oll2KUxUAdEbS5BOrnDEkE7dt77YpRyCGkSfUQqRqglg3YsBZYPfue2L8fyHpsAz1GPoqV1AhoJaQZEwGB+c9d8c88nLM65cApZQCitUNBDLqg3Ak80T3i0YuzIATJBcVOfbXuBbpMxsMQmXb7ouph6ZcRG4kwSR1FjjOnkwEJk3V7kSDpnaRb/fDt+SrbvcKoZ4NRpqaMsHB1zYhV0hSO9vrG2F9aq9P1FZbkqSTciLqJ8g/ph7lshqyYbS5PrUwCrjSB6Z3WZ1SDciIm/dPXUj1oDQrLMxIubTPzg3wKPFnIJrxRmoblao9E1SrBmqkllNjIawE9zH1ONFziscoiuWKk2J5QW022teZ3O2MuH0QU9TnXVVMwJWNLbcu943642zVECllAGLEtUMaQP4Y23Y7XPbEW8Tzkzt4nnJpkftCPTziVKRqPVAgJ7V0LUBc2JgEqenXAfHKZp16qABVBVrnVuFMauu/wChx6f7MZFHp8SBDs/oqVWm4WQFYtqOpZWQsgTvsceUzmTNM1kBBUEXPnSRE3kAx+eNLGtrdvopwTNNTFZ10GFEqwnVLD29o3+WDOB57Qtceoio6EHULltDaQPmZE+RjD7NLUPrCnt6fNtJGod4/r/TBH2fyquKyEUzyFgzkhRppOwgAXaRbyI64HEsHHifYD4Y3LWHqFPkJBgN16eO84240CK7rI9yW3VrTvAAAnxucDcPzJUVQDc/hixs0mYtG8dcEcUqh6tiDqZbRCt0tvAn+uE/XnQlrz50JXiDN6IgvoouOdpAEMCUmAAqrIG8g7nBX2gy5NGm5RRy2g3/AA3I7ReBN2OCajJoyijW37NVJUysSh5lIAkSrGJMx5wq44hAUAlxp9+0+2wBOyyE/wC3C1qUBrUozUYNSCZWllyaimsUqldSlGUjfuGJAAE9BO8YnJ8OWrlM1UUMwRlIJfTYAWK9SBN8a5TPK+Vp6ToqArT0X59EFnBsoYhvnYXwkThBanWqCpzU2A0kEFg25mbEHcf4a3ZW7uZUMoDWUMLcpCz7gSBAPmf641z2eAFPSZIRlKxtPL+cdfliMpR+JojdVBB90GPZ5vb54mtlwNEMDNN7QBBCmx74LSgs2p4DOK1PUo1ailaSGtIoH3XAvNiRHSItOF+a4iTTK2BYICoEWUWP13w/+1tCon3kKNNEVhKudTkkAgkiR0HW23XCLPCKZndhT33gKI28HAo/IKJ7/o9Jkc5oDGrmFHwfh25tmhR/C99z3HbCDiblqbtYzVEkHqQT9fN98em4DwRK7yfTGmiXGtiJNgWUBb1BuF2mJnY+X44ZaowOoGqbgQOsT/MR43BxNMSiKIlDqiErDMOKjSMpMkgTp9JYI67ER8u2FPHMoEpZcgUxrQE6DJnu1hDc218H1Kgb1fTbWEy+5BAMCmrAT1Goz/pGFPF6ytToRoBWmAQog7m7GTLW/p3w6Eyv405RvmgdazUWqTl1iQABy+y/Ve/WPONeLufu6D1KbETrC7iTy36yPyxlVpM1RAxV/gLpm1tPKLjcf2wRxPJLTyqMBSHqFrAkuI0gT0AvIjufGDddg3XY1o0ichVhabKLlzAZW+FAXckkT2tqwFW1Mw5EB9OmJNvwIAQO8EHtucMMtmB/0uqDTnmhamrYzSMaNpseb59sA1kEoRUWvFNJLW0HSPhiZkKLSI7dMCnwsFPhZXOUitOmBRUKQ3NIM863sZsQBfufnhsfsoVFA+k3xsvVqSKqjVpXUDE8qqIsbtf5YV1jqoUiSacrUIOokPzKAgWYW8/1waPtFK0FXLz6FKorEN71ZdGprWCtJ/L5mlMFJOFLPM5j3tuLncyd+p74nFKqkEhpkG89+s47GqN0ejWrpy9S709UE7ENeJMkncjbb6477Z5xmqUyHZlaihlipJu/Vbbk4VrkD6RZmYDsBI2MaoNrmL9zi3GqDI2lmqGyFfUUgxBHW8AyB38YyVKkwppUm60gMoHCEMGEsG8mJXtsPngapnTpBaW1CpIO0t1A6bzt0xZKbiiGIcU5GkzK6tVzE9hjM0ZYm5kVDJETGq4/rgUfkEleeQqjVgU1GvSYaC5ALconTPSYnsfGM85TOqpytEpOppPjref0xatl70dKsRpBN9zC2A6Qbf8AGMczAZxocCVkk3WLHvv0+WEtc5+SV6s5+c/Ab6uii6oXEViAk2iGHcjUPHf5YGzHEWNKhpRlKFhq6MeW4t7tp+YxwohQail49RlBI3EWv/EYxvVqqtLKA6lhi5IAi5W46loAmewwJKRpKc6m6Viq1/TauqlkDANpkFKkh+sXNtoJxjxqkPVqlLKrKeeJmFBEAQbz9BfF+JUTqr6HfQpUML8zFWgmLQADv0JjGfFKXp1aqaGtpvVOpgeSZItv/wDycHAcFeAaiMwFVWJTqQpHMLoe/wDbFuCZgpTrVNOqBpk+0a1ZLiReCY3jAvCKhBqwmsFYKgxuw2HW9vriuSqL6NRSzCWUgAWJExqPa564b1fYpq77GvDY01RM9QoEgwHvJ2074jizMtU6ltqBIB5THYxtf9cYZdWCuVYggiw6i838AH6YO4pnGq1iXu2tZUjSGi234bf1wvcS7VzmxXMVX00SEqQKTadd1PLzsgI2/Fv22AwNncyXAs2kIAATsYXUfkWkgX3w3Gap10oU9TE06FUEOQADpJGmLm4sDvAwJxeszIgclmSnBiwFk0jzywPphr4KT6ZcK4PlA2UBiofjQQCApsLT7tUwe23bE5VkOXzRf1NWtQghYm452I1atI3U/PfA3C6FZstKPV0iqBoTUQSQJIjlVgOpiZEbGCMpk9eXzLkV2hgAVYKpgX9RSbkW77jzgerE9XIto0ZqoZK6QrXa5uPZ57DFK2ZDaQwuqNddzYxqjt18YmhTGrTp3QCGubkXSOt7eJxdaQIQmB8J/aNyAQAfPfAAY2aLZGoW0MzVFl3aas2uCb6eX+uAK4OhwywQKZF5iQOs9RfxiitUGWbbQzib3kCRbt1t2E9MUrspDSGQwmlehtcn+ow4uNK/f9DnJccrZaoGKmoHUKpYG6kg8oEXkWP++FHFKz63U7apI/m82928+ZxtmM83wgzMRTI0kLEKNonc/PFeK5gFqsH31dcdwdVye99vJwqUFK0sP/uqr6+pXYfdSVkLAPwYMbCO4v7fOEfFsl6aUj8OKlNW5SSZgzq6Bu4HjDFqNaKutq7FcvqkGBB9P3TugBg/JSLYA4txCrUpUVqKqhEGiFIJW4Bk7+3ceMKlMmhNQRxDO81MsqN8FVhetoBP8wtPyxTNZ2oaIpuAPTJufcdd/wArDE1JNRNUVYpLAmIGmQJndf1xkamtKhcjVK7iDtFvoMPQqy24D0y7fc3IpqVmTUIvPw4C9Zv1tBMdcB5yoj6PTQowprqLn3MBBK29ptA8YcZNW/6bXY6ZnTcknSfSnSuw/DzfTA+bWoSgraXilT0sT7UKKUWB1hgeu5m+BOE5EnFLkXkj06YemY0PoYHdi0Sf5RG3ee+MaC2Nm9h9p/m3P8vSMNXyzLl6LJAZkqCpLTKh1tF9IJaLR1wrJVZ1ahKECD11Hz7Y/wB8VMoqZVgbMe5t9zvv9fOOxFZgWJEwSYnf6+cdi0aLQf0+IU1oVEh0apdTuLXMieu3i+KfavjNPMsr0w6gIqw9yYLmZB2v+uL2XLtI0n8Ja/S+iTYHY2/hxP2wADU9OhQaVPlQQDGsatz/AIfqcaYk56IlAFLON6IpwQoIYHpOqCT4vt3xSvmVbln2+pz/AMUyRA6A7fXBulvudI6gq677zubm8QDePlgYLquSPbVOqI1b9/n+uBR+RqJb6srSzl6bMpsAu8AhYAt8pxpmiNVUww5kIDGT9b38YHDh9HIbATe26rP6R9R2xPolhV1hi4KgEnaTF79rdcEKZzUIUzmoY3FAA9KCSaxbWL9xYfIn88WqFfQygWpqIqNKsCFWdH4tiJ3HT64oimnQZTEpVInSdwCI1eeg84nPOFpZVZ1kS2nwxBA7yYI+mEkpsJJTbLM2p/aANRzK1GKmq1IhEFm9MVBcxIjV/EJk79KcWp6alYFmcyp1VZDXCHYyTG09RhXVqirVJ0kTNhvYdfNrn54b/aJS9aqaiPTfktVswGlAJHyg/LFOFBdSSjsZfZk0/j6yJ9OV6EwwY6SdoUE/TFeGD9jzA1qAXSx3J5tr/wBsU+zuQp1Gqa1ZtKyNJi+oC9x0nA+T4ez0alQRFNkmfOq3+dsJxL7CceJ34IyFQqKgJAXr1uA0R9cMeNAmrDXcssqesjo0+f16YAyTwKgkb+0ixs958b+bY34wWNV0lZLDbYzcEG0C/wCuBqahNTXnQN4jQSpl8qPUaRSqGCjWgagATuCwienygYF4jRQUkKEOpQQRZgbaw/gMSo8AY0o8QV1oowY+nSqzEDdW0+SBEmekADuNWQegJolCF90nmmDqIIHLf9Rg0/sLpL5+2OuB/aMUuGVaHq1FZ6wdUVQQY9PUSdEg6QSIb8O20jZXKmpQzTitWKKQdCgwxMQahmBHU39vkYU8FvUprJ9xkdIK9PO/6Ye8LzFVcnnUSnXqUyUDOqnQoG/qHoQAsfXFPUt+oTZfMAOHK2CqYZoNiPYfMf1xjWzOnSykElWBH8IaRHzg4pkaZNRST7dJAaTIkQAOu+3zxrmUFNaZkNqV7DpJIE+dz9MEJMUJOA2i1E8PqAsgqioCoI5iLAwe29vBwHmWGh4MctKx6mBt+c4uMin3NqhDBw4AMiCsX8zcf5OMM5krFlEBVpkg9Sw3FzacJROdBKJ7/oa8XJ/Ztbgnl9oNha+9z4EYX8Ypw9bmVvjG/UzqMx0Hcd4xbiLlfRm1gwsL3PNbv/bGPFKup6h0jmfVqHSZMWEXmfphUKA/jURm56fPZxa7VXFaoYyYDQJnStFNBACwuobkbKDc3wn4/ScUcqWsDSGm8mB9bXO0Dcb9NuCuy0swUUvqyrhoFlXVTlj4H9SMAcXyjLToMQgDII0mSRcSREzbufysCnUKdUa55FapS0aan7OuoLywwQgg92ED5xjDimX5qhJBI0i2xlRiOIUNT0wpkmkhMkCOWWH0/PFaghKgKgGV63FukYekZuGkZuM8tw8HJ1qgfmUQygW0n0r6p6GBGMMxlaZNI02aoNCGoTbS+nnRfAPXBuVUHhtblkhpDSAB+6kaTctsJHfzhdQy51qzU5BRfcYmwGoeOnbe+JnysmfKy2ZyVPSrFnUuj6RuCysAAD/CZP5YEq0QSeVjCTYzcWn/AE/3wdxKkvpUAtN5+ITLSsahBXqFF52E4Drsqk+5JSLGZvt/p/viqXZFUuyAaywxEEQTY7jwfOJxFZpYmSZJudz8/OOxqboernGTLuJdfUiZUEGIO94vHbfxGJ+1mfaqylmJinTC6l0kga7xAgAkjruLmJNHqgZdwz1F16dINw4F/MR9PrGI+1fERVqLpqPVXQoDOIPLqAA5Ra/bcnGVKMKFcFpmKKmCBqgNaJlTBEzAAn547MZsqerg+oAYgHVI1L+YOMF1BAYfSIIn26p37bYmpm1YCZJh5HSW2j+uHFyvDcvXKKEADA6VJk2kwZ32OIrVVbXpkyUgsb+fnf8ATFnpryFAzNAu22qVt8hMfliSpU1BphJTWTuvyv8AP9MLPyJRnyE5fWKJpksPinVaVJgizfxTb64mpXDUsqzAhUqMjRaY0EkMOsdOm/XHVcyhWoiOwY1WIDbH3AHvMGPmcCZlyaVLcJJB6Sw06jpHgqJ6xhUqWTSpZ3E6K08wQgZQOnWIveT0xtm+KPmHqVKhDu2mWYAWXSq7CLKAPlOBsxo9blZ3WNz7ja4viyghakKAoOzbg6h+Z6fnhvRFPRdjfgdRVFfUqHkEam0wda3Fr2/yYGAsvlajI5WdAI13tJmLdev64YfZwP8AGNNEdgggN0lhJXa8W3FjiOF1kGWrqS+olSAPaYkDV9T1wNw3HQG4bjoU4OIFQGDb2kTJCvBnxvgjiyn1ZKga2XkEAHryx3mfrgDLOQlUBtJJHKOoGqYPYAnDDj6k13CMCHZNIBJkx0J2v/XEv1TmxDXnnNgirwz4WWYhnBoVbRoiAzTqkagC0/Iebh8VQejT0nU+ka4JMDSp+Q9wnz33xdcrWZKIqM5pmlUamFaTChpEXgWv4wFV06G9MMEhZJN9ULqn+XVqI+Y7Ycddyo0vv9sxyVOSukEvJjtYWjz1/LDCj9p8xSStQWqfSrx6yhRzGBuSNQg2sRthdlGbk065120/SdPmP7YrUbVUMg/Lrb/jF7mm4TkH5wVBYgL5IIYXQd//ADi9Rw+lWUctNzy7zBMt5EXxnkIVpIsFDEncXF089vninrI0TKwrCQLk30gxvOxPnxhRciLhtKuoyNQaAWNRRq1HUIg2WI026keNjgDM0yZZQNKqmqDNyP6z+WGKUB9wdtFO7rzE8/nSI2M9+jYGrP8ADfXytppaQNiALE73iMJO+dATvbn9FqyOTS1MxGoBTHQxt3xnxOgKZq02POtX8xzTYWmY+UxjXiOY1+lodiVhbnZhsQOgwJxYN6z6416uaDInrf54KZCiRzwTPVUp1wBZ8uyRa6kqWF/kpte2AuLFjSok0VpjSAGES9t7DyCf9Qxi1RtC6Jsp1x2kAz/f6YN+0LJ6OU0gajSBYhixMEqJn2mVaw6R0jCSYqU5RnnKgepS5A4WggIVt4XfwR1HjAPptocsLiPdvtaPpgzitBnqUgmgn0E9lvwydW3NG/ywPUh1qOATdbk3Fv6f+MObBNl2/wBHdHLzw2o/oam1R6moQo+HfTNzsJj8RwFmMq5NIsUqfDptINggUAI1vcAAOuwwTkcrqyOYqH1NKqAoBIQNqoiTAgtciCe1uw1SnTZqZoqSPTQVNTCPVgSVsLbWv1vidKWLSlla+Uc0aZA0alqGWazqCtkUzBB8CT8sAGiJOsNZCV0+LX/lmZPfDHN0FFOm1UVSWWoFE8msERpt7ZJmP0wHUZgx94PpkcptE/8As7+cUnZDTsgCsgDMBMAmJ3jz5xOOzBl233O++/Xzicao2R6BK4OXr6XaUidQmZMHSZ5QY/QY0+3KhWpqGUj0kMBNHWobdYvP1HbAvD8t+z5phV0imV5dM69TEXPSOmDft9w30HpL6/rzRp3KaCAutFWOoCqL9ZGMqVBjTTDE9DNg0kQFwVYEzdBzC5H5YmugcAlv/utyrAkXEW2P6YmlAoINYEvcEbXHMT/BbbuMVqoPd6kFhVm3L8l/1T5wbhuVzFYTTEydKTeB+G2/i/54tUW1blbdLsbr8x1nA2YyegU5mWAaekGCI+XXBNTKhxWY6pTQF1MJkkC4iTYHba2Gks+RpLbLhamKDj1P/XgwtiL3mY8x8sD53LImXoMrSzMxIIIOyX7FZkfTF6GVC0WmoQRUiACVkAiQYiYJ64pxFP2eh8YVLsAmmNFl3YbzO3jEU6kUeq3ObFeJt+0MdU8syo/l8THn64zoGUqGAbgyxuOYfn/5xlmsiaVVkY3AN1/0z+Xf64rlaOpXNpA6na4v+uLhQuxbS8K7DT7K5bU9U+mamhCYDaYuBNt/lGA8iJoVedRzJyHdrnYz06/PBn2S4X671EImmFBqEMFIXWt1LAiZtFt98Lsvl2NOowC6VZSSTf8AFCjvN/ywNXb+Aau3PBfLV9NOtDBTKwIubkGD0gHDH7T0EXNwqaRKygO0qpPMe5JM9Jwv4fmCvqLyhWmZ2sGi/wAzbzGDPtCUbNEppZSwAFMQuwHL/wA7zfrhe7OBR5s4ClQillikOxpVpRJBUaWBZua/UmI9pGEdIgUmkb2Bnra0dv8Axh7lwQmXIcufRrDQo0FBpaZaRPeOv1ugp0Zpk6TbqD8tx2H9xgX39guvP2y/D6wVku/uPt3uIlfOIzjj1mMkidwIO0C1r9/rieGqNaGStyCYnp0HU/7jFcys1SDJ+Qvt279/rity7eLsEcMpTUFtgpk9OZbqOvbpjQ0gsGYLU6k27Agdrn64z4dQ1uBeyrc7qNQutj9PnitbJyFUVA0K7R/CBJv5IE4ncj3ahNHJBslUq6CSrhderbbpN942/F4wPnVsfwwlLlJktKi4/rHnG+Vy1U5GqwVfTFRdTSJHSAImCWU/TAufyGkAjpTRmlgbuJtH9OnnDWrzgpK7vv8AoK4hUDej8RXgKLLEdwb3jAnG0AzFQCIDGCux8j574IzlRmFEsAm0QvSfce5wLxgAV6gBBGo3FgfMHad46YKBUfs2r5jTTTTAJBBIHS0we52OHH2q4fTp5XJMlFabPTBdg0lzAuRFjcn6jC/KVYQzH7to1CO1kPe+CPtK9I0cp6YogikNfpjmJIE6yLE6g3UneYkDCpCgBfKhXpyhhqWojUBMhjqmbbTHjzitVSVqkaWHLLbdOg/T6YvWy76qetN6IKhT+GDDHa+5Ixm7HTUlVU8viLdB53wPP7FU/r/T0PByzcPzimiWRUVg4aFVpSZE8ze3p0OPP8Kpzsmog9Wgfl1x6ThuZjhWZVgIOxJtM0Y5Zu0bGLd4x5rhlKfwTfeYAwvaxex59oK4tUJp0BpYKGcAk8pMrqCXsBboN8C1qyhjdl5IgQRM7T2i/wA8F8Up6aGWXQ4Gqp7msbrOkdNt+vmMAVcsATKuOSe95329sfrh0xCHTEIGrPLEgkgk747EVUhiBNid9/r5xONTdDCjxWoiVaa1NKVj8QEAzput9xftHnGv2h49mM4UqZlgzKgROULKyxnlAFjI/LC80lLG4WS1j0jYf2+mL16qmmoUAWUN3LAvceIIn6YgzWxuJNAAqQs++OsiQf5QL/PFkQQFHMAtWCdrA3X8p/LF6OZp+iqxpq6hczBXVN+mn/bA+ZVn2QAjWxYbMBcx4F+p3xJC+zHNUyqpq1SRIk2gxEf3x2c/efi6Hn32G/8Am2N+KMIpaS5Gge7aYEhfGBszUBeQWYWud9hiqbl03v8AI2p1D6LidDGqZFtIIGw/OI7x2OO4sj/dMtdAhLaVX3aoQMxt1t1xRKwFN/hkfFJDNJIseXbfpvuRjTNVQMllqbwCa1SpIHMEK0gDqnaQ0LFoPfEU6mdC8zFdSg6VCKk6oMxf8Ji97d/E4yy7CYIBmAJ6XH/H1wdxuoDXY0yzW3bfa+42jC1Fkgd8aK6lmtN1LDMp7K/t9o3N/evtEXP9sXydT9nqqEBJKHURJUXFu1yL4yyyjRWlgDpEDfUdQsPpJnxicmR6dSVYnliDyi/4r9dhhMHob8LJCVF5WBiUO5gNzA9NO/nGGcDFhzBpNo2wRw+uFWrLBQfw3k2aNJB6EifnjKtWBZBuAxmLTfpiPdnBnfxzmg6rU6z0ct6lWkV9Kp6amxACHcwJJgKIJvbocefpGKbbjpIO+1iPpj2OZzdHM5Th9AKHenRrs4RQrAqG06n1c3s1/LvMY8bSYaGBBneR9Inxv+mLKz8mvD2IZCAW5jaJ6C48+PAxnWUCq0FiJN4g/Ud+/wBcXyFUKULSQGNo8CCPMxbwMVrMTVJO/XT8v8n64Nx79jXKVAHWVYyFAOxBkXX8oxrnaDFaZUASrkwbkC5LeYwHSca6di8Ry97+0W+mC6OX0HU5Kq9Nymkz0I0ntffCdnJLs5Ncq37FVHw7uN25vw7CNvr37YWUydDwARaT1HaPng7LhPulSagDhxppxcjlkg9Pp/DgKlGh7HpBGw+eKW5a3+RrxDNKxoGkVDAiYBjWDY/K04XcWVhXqB2Vm1tqK7EzciwtPjG65kK6EkECoGMC0D/NsT9pswtTOV3QAK1VmXSIEEkggdAQZjpOJoUWJ/jUKDeiD6V19XkY3sEFrg7z4+WFjMCtlAiAT1J5v8+gwwoZ1QkObemwXTI5j3jf64VBLT2IH5z/ALYKOov41yH51CxpBdM+kPa3YEmdoMbjEZgo2tlhRywvmLx9Zxapp1JfWPS5gtoOkyDtMbnGWWpg0qh0gxFybjfbA8/sHbOo0bKk5BnPp8ri5POw5LAT+GQLzuYwq4cl5IttM7G14w8ThqVOG1a3psz0mUeoCAqhvTEFS1zvcDtOEvDWUESsyYF4H1vhe1iXoYVxNPhUObVdxpm4gix8GbfXxA5N2ALCE23i8xttBme+CuKZNVoZeqEdWqNUDk7HQVgKJmwO9t/GBdYkkalmmZAE9YH/AGwBfvgWiBaIEr+5utzjsdmDztvud99+vnE40RstAkvzmGXd/cP6/PYdjOAxT5SZFiBHUzN/kI/UY0qVCrETME3+djiqnkO24+fXbx3+mElCJpUIvSUNYkiwAJ2HN17CDOC64KoioWJHqAke0raSp6iJnA2Xt3Egb7HmG/j/AGwbTuzEuFBFWABy7bLJ6k4l6k1agecayDVPKDvYSBaO/Q4zzKKrwmqLe4QfMj54mvl9IWdyJnpBAI+t74tnanxCQWJEXbebb274pFLoNaFaKDyzFvW3iVM7m4mbT+WFOaaoQmvVEck7R48YZUar1EqPMBqmrSf4iDsZ3v27Yy4wBooAVA50XAi228flftjOm1RlRaoxzoK1m5w3KeZNjyxG+3Q/XANPcfPBFXLGlUKswBAN1vuDb+3jAuNEbU6B2UzdNErq1MO1RQKbT+7IZWLDvKgr/wB2KZQnS8NA5ZW/Nfaw6b4EwbkuIlEqUwJFQAbxB7/2wPSwVTFicpQRtetgkTpHcwSIPzAH1xdqxb0/9WyiOuwxORplg6yiyZM78sm19rXxXMKSySLE207f9uIfqMn6s4J4XnlpOGdCw9Ooo0sVOpkdVaReFZgY6gR1xlQtSaxkiJB6SLEdv/GBWeQB2xpTqDSRJBg/Xa36H9MW0atF8u0aDJBD9Bttcdz48Y7MmKrEsWuSSLEzf873+uOoMBoJYiHvbYWuO58eMTmiGqn8QPVRE23j9T9cG4ty2UAFWlGrdSbXmb6f7Y3ryWF9K6HKz1sZ/wC47fPAokukFp5YPUHpG30wTmKEpTAcEgVCRtEGb+SBiXqS9ZNcrxWguTq0Gy6tWdwyV5ugGmVAi4MHr+LC2mTpbmgWkd/+MZY3pZoqjp0eJ+hkYtmjLVWhNIMgNvHjvimaHMbadrTPTG2cJInljV+HGGZENsBttfpiaSKQ+jSptShngqrFRtzWttefGF6+07bj++C8plBUQ88aFZoI+XXzgDBSOlaobPm0qPS9OkU0Ugj6Dd3AaanSJkT4GAqR5HGkHa/bf+v9sVyay0QTZtt9j5/wYinUhWsLxf8APDYNfQ7p8VoJw+pR0s1arUU6xUIVVWJBpzBLGbmdh2wt4ctpKFoI6wOm/wDnXAz0IRWn3EiO0R/vjTL1AqkkE9Be0+b4TVhNeWBlxfOq1LL0gjgoXJJYkEOV0hBsANJkjct4wNUIkiWUemYG/Xbbaeveb4ErVQdFyYF7RF9gdz9cbUXUzzEch6TebL8tr4UQkLwwkDZj3tcm5vEde2JxGYPO0GRJvET5jE40RojWjff+f/24zUfDb/Uv9GxGOxJOfkJ4eZYA3HKI8axbFSx9Rx0GuB2sdsTjsLdi3ZPEv/THTQpjyVEnGfFGJqEm+39BjsdgQU7FMtVNxJiCYm0xvGNM1tR/0f8AzbE47Deo36s6mv2hQCuwAAFtrdBhbjsdgp0QUelHY7HY7FFh/BkBqwQDyvv/AKGxnnWIqtBiGMR0v07Y7HYj39jL39gU4jHY7FmoQ37of6z/AEXFq9qlrbbfIY7HYkhFa7mUMmQojBOUEgTfkqG/eDjsdgegnoLsdjsdijQ2qexfr/XGRx2OwkJDr7NUVYV9QBimYkThJjsdiV6mZ0+ursXpOQZBIPcWxU47HYs1Dswg+70jAks8n/8ATAWoxHTHY7CpJp0/v/SuD+En95/+Nv7Y7HYVegq/SYZ394/+o/1OOx2Ow1oVTo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data:image/jpeg;base64,/9j/4AAQSkZJRgABAQAAAQABAAD/2wCEAAkGBhMSERUUExQWFRUWGR8aFhgYGB4bIBwcHiIfHRobGxocHCYeIBwlHRoeHzEgIycpLCwsGiAxNTAqNSYrLCkBCQoKDgwOGg8PGiwkHyQsNCwpLCwsLCwsLCwvMDAsLC8sLCwqLCwsLCwsLCwsLCwsKiwvLCwsLCwsLCwsLCwsLP/AABEIAMIBAwMBIgACEQEDEQH/xAAbAAACAwEBAQAAAAAAAAAAAAAEBQECAwAGB//EAEEQAAIBAgQFAgMFBwMDAwUBAAECEQMhAAQSMQUiQVFhEzIjcYEGFEKRoSQzUmKxwfBy0fEVguFDssI0U3OSojX/xAAYAQADAQEAAAAAAAAAAAAAAAAAAQIDBP/EACoRAAIBAwMCBgIDAQAAAAAAAAABEQIh8DFBUWGBEiIyQnHBodEDkbHh/9oADAMBAAIRAxEAPwD5dw3MqUVfTSVqC/VhpM/9tpbxgzOU1P3g00ABoKT6YBSNVzIBi4HbY4CyrVRRBp6Y1qTpnVqgx0+ci+D+KVK85gMGLeggc07IBO5FpWLfObY5WvNnJxNeb/vUWrSX7ohNPd4LDciRt/NEiIjBf2qpkUMrysFFOELLBgE2JgAwTE/4QaMjKrGr95qtt0HKY9/T64N+1NSr6GWDiqF0HT6hn8Rk7/LoOm++KXq7lpebuy2XUrQpaVGktuR+IopPmTHyjEcVM5alp0wrQyoW5SWYiZPMTczFrjGVKiwoqVYaSRzatm0Ly6ejb37E4G4tRcUkLRCmEC9AZYyYEyTNp6i0RhUrzCpU1hWcbkACiVqOPaZjnkMbyf8AL3wCmWBWjLFgxdShkBbjY7SZnxjahmHFBAXJAZtKDcGGknrBJ/rjLLM/wPiC7MFH8JJEk9YJP6HFUpqc5HSmpzkbUMsVXOLSRvTCKWBFoAYy2rmmdowHxOmEasAWC+pYsDqIkGCpAg9dhtglAwOa0A1VhdThwqgQRzKCJF467RF8A8WZGqVWTUi+ryhrm1oNzcXP0wuOwomO30erztNamTRkOp0y6yoBp6ZADayCNUlSRboe+PN8Hoq1DNAq8ABhE6QQGgmNyDeD0nDXjTVKmWBqanVaFMUiBo9MIFLagQoZWLQDzG3ecI+HZuErHUsERBFjKsAQJ3E28/QES1BUuHnAvWjNNzBMMoDdBM7jzAwVn8vprVAS0rViakz83mDNv64FpuPTe5nUsQYH4pJGDuN0ia9ZSTHrRLme92b+898XvnQ1m+dBvxgJTrqWrPV15XdQQNRHKvNPw7CY84RV8uopyAJYEmTtB/D/ALY9BxOtV9cGtVDMcqTyLqCyvsIGxjcnbCXOh2pKWKsIJXuBquY/S3bELYzWxOhWqUR6YPKo90hjoBvMRczHzwzz/Dl+6LU+KCICoyn09MtJLBYJDMQLzEYWVECPRbQANCz6ZnVyAmbe4zJ+eGPE8yjZNEanWV35qTO0ppUmw5ugJHt6j54p6op6oFylcLUBskreUkOe0d+v0xOSFMpW1IzkUhoIp2UgEmTpsIvMieuMl1aqZ1hWEMrGIJ7/APOGPB80fu+aXW96I2QRZTysSttoBBGM1zn+GVK3zX4CKuURalKq2qnV+9xUZwCo5jJKiJ6T0sROEvFKULVkHUNFwxIuLTJ/LDHOV3GgCk9OsMzaozF1DSSFI5gWEiSAZjrOEPEOUFOxkj6WvO18XSmXSnKHmSyy1GUMKqaUQIxmUOqSyKBLC3+b4SZ+kBJDFiGjVtO+4N+mPRZXiAXTpqU5akqoagBKktuDNiJkkybARG3n8+7FW5ww13MRJhrgdt8FMyOiZNfuQ9OoYZStMMIvqOtAdZvCwZE9Ywy4nlxTdQfUaaAMOhOkw97r7Qbz53thY1WmKdQFSWNMBSptOpTzX2hT3uRj0HEmdK/ufU2VO/PurDczC/lE9MK8IUuF3+hHnMmiVyFsDSDTUtdkBYjwSTHzGGH2rA9KiZDM1NbqTYCwDDYMB0Hzwu4kNdWI9OaKT6h3IRbgno0cvgjDb7X5p3o0dZSQojQNx013N4/zfBvSLemegOz0zkHSa4qIwMR8PSWG5A/mmCd8B8PUBqnMsabhpBb2mF+Zv8sNB/8A5dQBms4JUKQouoB17N/pvFrWnCvhquHqEaTKQ+reIUkj6wB4OD2sc+V5wZ8bqKaWXjcK+oWgc7RFp274bZhl+F8FTGUY2qHcrGs29wP4RI2ki8K+OLFHLbe19hA/eNseuHGa4aJpj0aH/wBI7HSxuQDznl9wOw79cO0LuO0LueSrjma2m5t28Y7HZhIdhEQSI7eMTjY6UeiyNILQBKKZqKeX3HlPj235t9xgrj+aVXrgjVqoqq+hIprcnmAO1jv32wuyuZdKQUcuplcaIk6VaSeUwRI3PU74aZzOes2bqa2h8uCCsDVB0jXKi5iIA777454vnJxxec1E9zk6cMIFSSo93UT3nxHXB3HcwlWlQXTWXRTe7k8xEm2on8UmwHuA6YW08ufuyvpX3xqE6t/yO+HvHjqy+Xh6moUahIeOxBI0wZOkqdV+XwcPfuPfuxXk1CU6a6bltXqXiGVTpI2nz2nFc3P3ZFIpfDcQR7jqZ2uOo/LYW64JNQDL02VIIYbEX5FliNyZP5E9cD8VzK+jTpgrqBkpB5JZiAGi4IMm53AtGCmXUFMurOTat+7GowRVqQyrH8e7EmZP5AfImtbLn08mBBV9enuWZlDK1ttvzOK0qpMIwZQtV5gSgMNtb5/rjeuAiZJmZCo1sQJ1AAqx1X6zaO2IVnGbkKzjNytDh4o080ug1SNIkFgACrtJAMFRpm/YYH4srI1X8PxYMwWF5vp5eg2w8o+maWeOkralpVSoU6g4BZuxLAQN5O+FH2gha2YECnFUQoOsCYMajc7T9MVMwXLcdj0Ocrs+Vam60QUy1MqSeYgqpl9+a3KLdZ6T5/gh+BmzrphdIBLLJMhgAtxB/O4GHHEuJUkyyItQVD93XUKiEFdSqYUaFBJiAxOwXebpOC0Zp5kaKZhA2pj7dKseW28x2wRrnAo17fQppUV9KoeYkMoBG153+YFsH8XoMlSorAajVki0DezEW/LzjPhbnTV3M79va9zY9YjzgzjiBarrK2qiRcqN/cTc/Xziqm/FGbFVVPxxmw2+0Fd/WpmqqKoykUzTgW0i7AnebQL48/nslFJakKdQN5ueaxjvBjD7j+WpNWpEGkR92Lfs5FmCj3+O/XfCDiVRXpqF3piHP1tA+uJWqFTqg+jwXQtCqNK6iogtJJZNUkTAUzG841z9ItklYJVCowRtbDRMMTpBl4nSBELaYO+NqmW/ZKPqDmJUokcrJ6YMlgPcReCeuCs/TVuFq4pkkEcz1PaCxAVaY3EfiN/0xU3Km557Ls6VEIjnttNjf227YZZTJtUy1RkZ2VaYNTmKwFDcukb2n/eLFZTOgq/MpYDpOq427G09dsN8jkleg7szsUoHSqqdIs067ECIEG0/TEdTPh5nc5s6AlN1plSM1OioRpm5AaTqmIknCvitlqgFBemSq7XHQ273tvhxms7TR0BOgLmpLzqYAEyWAUrInp227I88ddOo4FMjkBIEEWgR/fzhr7KpWnyPeE0DSKmmaSs6IKa1Fks2qRuReYBI/i8Y85xKjyuZBIqQYEQTqJA8W/TD/hFKnWvpphkAn12O4nm2va8eBhHxasIcSGY1CQV2gSDF/lHjDpmQonxG2Y4c6JVBIbTTUlkIggtTjVN4GqLdT2nB1ehXWpDqEIy86VIgooaWJUfPlO8x2gpCn7YFAeMqCXJ0RelPLpuZMAW3nGfEskPVRWMRl9YCanuoc8xMnT36AHC8U6i8UqGLeKVQax//AAKAKkX5BtGw/h+mDvtbWpmhl1U0tS0xqFMRE35vPW/fAnEHDZieX9ykepMewC1h9POD/tc9JstlmprRBKDV6ZEyLc8dR/vgXt7Avb2BmB/6cwCyRUljKwBy3AnVMsqkxsR0FxchWXXV1BTqQqureeSNP5W8DDH7on/S3caiweCZhIlPaBu3zn8W2A+HMpetIpmU5ddjMLGif08Yc2ecDmz7/QHxpQKWXUCCFebg/wDqNB7+L9sN6n2fUenFAnVlXqn4guQs6vdaDeOoO1sJuL5PRTotfU4ctfls5A0+IH54e1uHZn4Wqin/ANI5SGF1C81Q23CsLeBipsrlt2V+TyeZWHYREE27X2x2IrrDMIiCbbx4x2NkbrQ9Rw9iuXAhgDUUn011EkKSNRtG5les7iDgjjRFetmWf1dSZdTZfTBYRBZSTyQe+4nCTJ59vTCpKDWCwAuxAPNt+G/X8WGGazJJzDVKjVHaiIYMUBGogE2ANoEbGTvbHPDTzk5fC085FK1A2W0qpDI4JabGbC3eSMOePcMX7plWU1dZpszep7bSzaLT7i1j3woTLgZdXKxzAagTtIvG07iP9sOuJ10NKkJqEei5E1GMyDfSTyix9oA6Xg4b6clN3tyYUMuvpIwRtcqCxNtJRTsT38bE+BjHiPCBSy9N29MsWOoKZdeYi8GDIAjaPrYfKn9nW0HWTq1GYAA9na8SOmI4jxEtTWiQqrSPIJJPNdjq+fTzgSfiYUp+Jxlw2nULIomoENV9Mi1w/XeTtv0bxgd+FhKeWZoAqGodQNyo0iCIt17746mxn95UZBUaBciRrMzESQRte7bYK4miNRygQkFg4Jbe+kAnxv8AK+IVqs6malVPORhl+GU3TOlkrtoCFRJVZ0vzPJmxAIF+tsIs2kerqC0jrHIOgtAHiL/IYJ4KT93zIbmJKjSXKydNTm3vEbXmY6nGfHnX1a6j4UuOQktbl2bqOvyxUOY+C4acfH0ehzfC6L5SjU1UarGiN2h1K6VIaDfbSogQBuThBwVPh5nmh9FmvBGliRa0nYT1wdnvtEz5cZeadSlRpIFZlaVLaSygkk+4HaO20QFwRwKeaJqheQAAizSGGw7d+hPXbA075wDTU9voWZCqAtRm1R1ja4aJ/wC6MGcSUK5AiPUFiQQYn3EDf/zjDh1MMlQEsQSJ0gwYDkE2PUCPrg3jlFfXaGRh6gAAEIZ3J8dMFT84VNePOgx+0NJUq0makAXywupi5UBajC0RIt1H5Y8/m0RVMEMze7wZsfy3GPS/aDJn1qfOtRxlNTNThbBPxQOYgWI6gDySh4jw/QmpirFxqAG4kKZYjwwt5OGtgWqzca1VX7vQZlqNBQaVJNMgrHu0jS87gHAvE8sUoArRaCoNRmvoOuoAinolh03G5nGpy+qhRit6ikqPSUQNWkEqSDMi9/I+heYZfuDj0mZgQCxqk6bkmUmAoKaQepjffAncacMUZR2Woo1MrQCNiTJUgKNtVp+m2C+H1hTpVV11D61GFVAIOkHUKnyHb64X03iNLlGKidySZERAmbC2GeXakuVcmqwc0yADqhidUrYwIAi/ecSkQlc3rcKoa0QIiTmlQvUeTpJPvGrbuZ2G98JuJ0BTR1ld0gKTG1z9e3Q4NznFWpaHSkg0V/USpJYypJALbnbaZthdm64anUJYSSphRAJ6/X/zhqbfJSTt8j7g/CmeAjKupFFQVSQWBYGFkWJCxO3Mceb4mBzEmG1kBRsAJH9hfHpeEsFjVVSCqgipTLQCfaYYAeZnpbHnOK0vcwcMA5WwjedvFowUah/G/MNMyioa003bVR97bg/DMkWiCYmNmxnVqrSqSCyl6NgpDGXDAAnoNpG98HHLgjMly1U/dpV7rzTS6CZAmO156W7ia0xWQ+tSEZYhTTBiYYBWg+6SPFxhJySmmLc2R63LptQWQ5mTpGr5Gbx02wb9rXqDL5YMBpNMaOUqVAid4kEkkQIjvvgPMgGvAC/uVB1iATpF/rvPfDL7Y0agy2V9TMUq3wwUCCCqmOVuhImPpgWw6daewuetSOR0ekfUDl/U1WiVWAs3N426eMRw2qZqkQeS8rJ/ACDGy+fHXqwfIxwx6k2NSOZjeNEBE2DbktcwD88ZZHhzp6sVaShqGtixBZ0bTKiJgzeLHl84bcobc0vOBPxSujLRUJpZQ2ppkNLEggdIFo8Y9Dma6g0QUpH9lcWqnfRZm5fdHS8m0iMJ+IZI+nl2UW0O2pnswFRgSFPt7QN4nDPM5ekTTiqjfsrliBGllWwPebIO0SBinFinELueTqsCxIEAkwOw7YnE10hmERBIjt4x2NjoR6fI0P2cRScc6XpkENKsBqBmG3/XtgnjlJlrZn4VSqTQWfUA1UlO7mLAggR4bA2QOmh7ai6mVgyNIMA7ibsZnawnacNc8wL5ttNa+SDEGpqZZYANUYtcXHLJ9wta3Ktc5OJerOTy9Oj+ygkiC+wNx/NHW1o84b8YBGXywOXNJBSqenWj96L3O8E79+Y/PCqjltOUVzF6kgj3C4BMddtvOPQfa6qUyGQ5aqM1NuZmBV1J0kooYlFsRBVbdMXdvuaQ2+4qpq/p05pqVJU+psZFNeU36LfzJwszBA9TlVSCkCZPWdJ7Hc4ZUaZFBNVMXdYOuFjQBdf4jIMx13wuzGXB9UhNOkp+KYmfznfxhU+rOfkVPqeb/IdTlqSVGVgHdyTPKSwawWSRtG2L16cJkyrBp1aaf8LSvusLEnr2846jXWApkEVmgqdUiH2WLAEi9pk9sY0s16goI1Rnhqg0R7QdIEH+b9IxKmXnJCmXnI2NaqEzyCkKobQajDZAEqGRJ3G/0OFOdpshrK6pSbWCVF4mGABntf6HD3IhlocRVqR2pmKbaVXldQSZE7+3rexwg4orFqxZBSJZVKzOmw/2mfOGv19Dtp8fQXToorVC3p/uaWn1YB5lF0At57xc9cCcLzapSry0I4Ci0sW0sVHgTY+MH8MyzMtam7CozUaTKHDAkCNIViRZQR4MACN8Z8BrLozQLUxNOQXAj2mwB/ESQB574b1fYptS18fQp4VmWVmIMAgyYt7WifzMYL41X9V3Iqa/UcGdOmbESe3y8nGHDaqgVdTAE7A+02ebwe9u84046ypXZUIdFKyAOW23Tyf1w3esbU/yaHoOJ5s1qyVapy9QtkiAqkgJoTSsTq+Ly22lj0wm4rlfhKyhSmgFTs19JfUOwYlfpjXOVdX3YU6oqlaJ1DTGi3NvEsBN9zpGK8fojSCKRWUkzY2CAMB2MzEfi64W6F7lm4wq1CuVo0gpQP6b2uh5LktAioxgROMM9w2qcoGGVVaVMXqsYZpYgmJvDckwdsFZOsz5GnT0FAXXZRoYAC5aJDEgncXPyxTi7MMlSUUKhBpSazPIHxagGkAmBy6fwyRNwQS1qNai3KUfiKI06hETdjIMKZEMY69sMuHUQ2VqsC0rQIIAWBZrEnmuAdt/lYpKWYKuh02aAVkxuCYbpMYO4clZ0rinVf01oFnSGIMqeUgWtdtTWt3IxCTIppcmPG1mizOtKnV9c6kU8wttE+2f+cA57NKEKrHMEnTtYDbzO+PQfaSuDlaiyqlcwT6Z5qgB1XapqM3kfTCfOUQtFhyi1M6etwDM+ZmOk4pNW+Sk1b5GuToogprVrmm70wE0iwYmQzmJ03E7TfCLPlirnlMVIZh1PNGnwRJx6bgXEKDzNSnTikAzVVBkjqkxzfn8see4wQwZg2v4hhhYEGTt3MT4wU63Ch+a46p52pU+8MAY+78zVAAQFFNbC38QAsfcN98Z1c6arrLz6eXPtQDTpD2MkyANzvDWwRmMzzVzGrVlgCXGkqIpidIW/QbCZF8A8RyhHpinUUH7u2v05LFdJZg+nvsZ6NJsMKlJk0pMC4ugesYYEmkhnYToUkf1thx9sPtL94y2XokUg2WpimdCEEgadJJJMmBfzOFPEc5NQMxV/wBnRY0wLKFi83B69SOmJ4rWD5emymmPdqUe8X3Y9epHg4pKIRaUQvgbnOj/AKMR8IMahUkkeowlDERZZG8/hAjA2Sz60qrtTdKgrZf0qnqqRpLaSwQWuNIg3ETvjJKRORqGKWlTOoxr1fDAA6xzf51EzNYzTBoCk3pJBcEaxsHHKLMIg3EDc4ErOAjyuAni+VT0cvISnKVYKmdbBzGq1h0FzYdMM87wYD7tpo0hrytRmioebTTnWbWYG4AmThJVpuKaFqAIKVCCL/iEuQJjTYXi0XwTVdiKR+7UwPu7osMAGsZqG/uGqYPYYLwgvCvzmp5t1Mmd5vjsXre42i5tjsbnSOcnwthTZy1QQYXRB938UbSBjfjeVNEmmpqpFJA4YRq9+8fh2gH+2JoVCuXstSnJUllMhrNEja5v4jzjvtLmGNSpeoDpUMrnUbah7jJ0jzEzMRGOeXJyS285AVzSjLoughg4IcGbE9p3tttYY2zDOwlmdxpq6fUNoGq6r+E72gXwJl1UUlOz6gdQ6LIEkdTO0fXGhqsQd2lXkg7+7mi0AduvbFMtq9uQqnkg9JKgRiAVUksYJCy1j2sN9ibYWVKin1LAcyxeTaQYm+GSUW9FGlmpllF2AXVoE23kCwtthfVykF+XSAydZgMP1nfBTqFPqcvJDqWQAQ1F9RSajKpseWGsRvqt/XFs9TZUyrKACVaCoMmDuTEEmTbpPnGlJ4sCwHqvEGZkMIKnr5H8WLZ7MMlDJuFYFfUPNdT7TK/3E2ttiE34s6mabdWdTehkjmEzTp6ppppLHURzaHjUCDIkdSI+uBuNVwtauoHp8yctQhiICzcE9b/Kflg7LZcmnnnSpWYKE1aWAVgyVAfUNhAPTeJHnCXNSXqMQqEEAhtxBUeB0n5Titfx9FaxPT6CKPFalcu1VkISilO8DlpwtOLbgAeTfrjLhL8taBNQpY30hSp16ottt5xTg6lqeZUBTqQb22YGVPfxeRODeA6RSzNQ6S2jQFO3MDzfMRbzhvVl1avsJsvSDq9zqkEAC0DUWk9IAkfXBvEqgaszatWp1MlSobe5Ef5JtjPhzj4gLET0UTPK/UAxv9QTgvj9XXmJU6lcqZiAe0C8C5wN+eBN+eM2zLak6WpEqrE5Vt1KX0sBdp1MAAZEA/rjDi3rRprH1IRWVh2KoR0EwCq+CPGGXFMuzDK+mWb9mJ+MoAAVZOiFExBgmemFPEuJK66YBCKApiDqIBbr7QwMeCMLWBK8RlxvU1/c6VQUnFNSEPxLElQJCzEFuto82jPKVNWSzIdatQroVW1gKuxhl1AmDqiAfd/MTi2a4ZSGVp1mL2CBgklDKjdgIFW/U9sKWzTlK4RSyOVGo/h6gG06oWN4s1iSCGkNKS2VaT6VuilTcmSJ0E7N52wxyv2krZai9JHATM0Gp1IUEmAwUExII1RIO2FOTtUJGkSoMFom49pmxti9difT1Ej4TQwO9jC//E7TiUoZKUVG3Fcm9OlUUsAi1ByMectEFthO8fTa2AswwNNuw0RG0xef83w34zmWGWq03I1eudWu9Q2F9QJB8jpAvfCyqgWi4IAI9MiDO4kk/wCdcUvspPT5GfCWbVoy5EMmmqXVoAkM2kDmm1wNzthHnarHV0XXsBABEgfK02nvj1PAnWiQRpqh4ksADTkj2CDNS9gRcwBOPP8AHMydbpYr6hMxBkSL+b384VLliocsZ1ss+rM61qGMuD7hy/uiC0kErBFr3I3icY5r7QuhDUqiEmh6LEJB0MjIysSLkAkSPGCHZUNZFNVoy1ywI9wpsJEbSYm263jAPHsyrUqADUjppqCEWCN/de5vGw+Xcp1UhRdqUZZlT6iy4eaA93QBLLtuoAi24F+uJzmYP3dVGnRJCWM2MtftLW8YtXrtUqLIRj6CrtGydd+Yd+sDbHZ8AZdEBpwkmR7n1Gb/AC2+njD4kfE9AulWA4bUlUl6gAYnntoMaY28z0NsVzlOpTaiajpVmjTKSZKoRCoYFiNoOwxtSpseHVKnw9AJSWEtqJomF6D27/74XE05pmnN1VXNQAQ8c2mPw2EE33we1hrSwzMqxpUtCrT+FUZyXnWuoSsR4EDB9bNKfR/Z3EZaptUsxKga15rKDJK+CItZPnkT06TMABpqBCt9TBvxSbLfp+WH2ZytM+gQKRnKVC2lhYhAQX83gKeuFshbLvmp4rMDna0XPWevfE4rXWGaxFzY3/XE43R0LQe5Xh4Sk9SoHEEenBBENIMjeSIA/tvjT7R5Oll2KUxUAdEbS5BOrnDEkE7dt77YpRyCGkSfUQqRqglg3YsBZYPfue2L8fyHpsAz1GPoqV1AhoJaQZEwGB+c9d8c88nLM65cApZQCitUNBDLqg3Ak80T3i0YuzIATJBcVOfbXuBbpMxsMQmXb7ouph6ZcRG4kwSR1FjjOnkwEJk3V7kSDpnaRb/fDt+SrbvcKoZ4NRpqaMsHB1zYhV0hSO9vrG2F9aq9P1FZbkqSTciLqJ8g/ph7lshqyYbS5PrUwCrjSB6Z3WZ1SDciIm/dPXUj1oDQrLMxIubTPzg3wKPFnIJrxRmoblao9E1SrBmqkllNjIawE9zH1ONFziscoiuWKk2J5QW022teZ3O2MuH0QU9TnXVVMwJWNLbcu943642zVECllAGLEtUMaQP4Y23Y7XPbEW8Tzkzt4nnJpkftCPTziVKRqPVAgJ7V0LUBc2JgEqenXAfHKZp16qABVBVrnVuFMauu/wChx6f7MZFHp8SBDs/oqVWm4WQFYtqOpZWQsgTvsceUzmTNM1kBBUEXPnSRE3kAx+eNLGtrdvopwTNNTFZ10GFEqwnVLD29o3+WDOB57Qtceoio6EHULltDaQPmZE+RjD7NLUPrCnt6fNtJGod4/r/TBH2fyquKyEUzyFgzkhRppOwgAXaRbyI64HEsHHifYD4Y3LWHqFPkJBgN16eO84240CK7rI9yW3VrTvAAAnxucDcPzJUVQDc/hixs0mYtG8dcEcUqh6tiDqZbRCt0tvAn+uE/XnQlrz50JXiDN6IgvoouOdpAEMCUmAAqrIG8g7nBX2gy5NGm5RRy2g3/AA3I7ReBN2OCajJoyijW37NVJUysSh5lIAkSrGJMx5wq44hAUAlxp9+0+2wBOyyE/wC3C1qUBrUozUYNSCZWllyaimsUqldSlGUjfuGJAAE9BO8YnJ8OWrlM1UUMwRlIJfTYAWK9SBN8a5TPK+Vp6ToqArT0X59EFnBsoYhvnYXwkThBanWqCpzU2A0kEFg25mbEHcf4a3ZW7uZUMoDWUMLcpCz7gSBAPmf641z2eAFPSZIRlKxtPL+cdfliMpR+JojdVBB90GPZ5vb54mtlwNEMDNN7QBBCmx74LSgs2p4DOK1PUo1ailaSGtIoH3XAvNiRHSItOF+a4iTTK2BYICoEWUWP13w/+1tCon3kKNNEVhKudTkkAgkiR0HW23XCLPCKZndhT33gKI28HAo/IKJ7/o9Jkc5oDGrmFHwfh25tmhR/C99z3HbCDiblqbtYzVEkHqQT9fN98em4DwRK7yfTGmiXGtiJNgWUBb1BuF2mJnY+X44ZaowOoGqbgQOsT/MR43BxNMSiKIlDqiErDMOKjSMpMkgTp9JYI67ER8u2FPHMoEpZcgUxrQE6DJnu1hDc218H1Kgb1fTbWEy+5BAMCmrAT1Goz/pGFPF6ytToRoBWmAQog7m7GTLW/p3w6Eyv405RvmgdazUWqTl1iQABy+y/Ve/WPONeLufu6D1KbETrC7iTy36yPyxlVpM1RAxV/gLpm1tPKLjcf2wRxPJLTyqMBSHqFrAkuI0gT0AvIjufGDddg3XY1o0ichVhabKLlzAZW+FAXckkT2tqwFW1Mw5EB9OmJNvwIAQO8EHtucMMtmB/0uqDTnmhamrYzSMaNpseb59sA1kEoRUWvFNJLW0HSPhiZkKLSI7dMCnwsFPhZXOUitOmBRUKQ3NIM863sZsQBfufnhsfsoVFA+k3xsvVqSKqjVpXUDE8qqIsbtf5YV1jqoUiSacrUIOokPzKAgWYW8/1waPtFK0FXLz6FKorEN71ZdGprWCtJ/L5mlMFJOFLPM5j3tuLncyd+p74nFKqkEhpkG89+s47GqN0ejWrpy9S709UE7ENeJMkncjbb6477Z5xmqUyHZlaihlipJu/Vbbk4VrkD6RZmYDsBI2MaoNrmL9zi3GqDI2lmqGyFfUUgxBHW8AyB38YyVKkwppUm60gMoHCEMGEsG8mJXtsPngapnTpBaW1CpIO0t1A6bzt0xZKbiiGIcU5GkzK6tVzE9hjM0ZYm5kVDJETGq4/rgUfkEleeQqjVgU1GvSYaC5ALconTPSYnsfGM85TOqpytEpOppPjref0xatl70dKsRpBN9zC2A6Qbf8AGMczAZxocCVkk3WLHvv0+WEtc5+SV6s5+c/Ab6uii6oXEViAk2iGHcjUPHf5YGzHEWNKhpRlKFhq6MeW4t7tp+YxwohQail49RlBI3EWv/EYxvVqqtLKA6lhi5IAi5W46loAmewwJKRpKc6m6Viq1/TauqlkDANpkFKkh+sXNtoJxjxqkPVqlLKrKeeJmFBEAQbz9BfF+JUTqr6HfQpUML8zFWgmLQADv0JjGfFKXp1aqaGtpvVOpgeSZItv/wDycHAcFeAaiMwFVWJTqQpHMLoe/wDbFuCZgpTrVNOqBpk+0a1ZLiReCY3jAvCKhBqwmsFYKgxuw2HW9vriuSqL6NRSzCWUgAWJExqPa564b1fYpq77GvDY01RM9QoEgwHvJ2074jizMtU6ltqBIB5THYxtf9cYZdWCuVYggiw6i838AH6YO4pnGq1iXu2tZUjSGi234bf1wvcS7VzmxXMVX00SEqQKTadd1PLzsgI2/Fv22AwNncyXAs2kIAATsYXUfkWkgX3w3Gap10oU9TE06FUEOQADpJGmLm4sDvAwJxeszIgclmSnBiwFk0jzywPphr4KT6ZcK4PlA2UBiofjQQCApsLT7tUwe23bE5VkOXzRf1NWtQghYm452I1atI3U/PfA3C6FZstKPV0iqBoTUQSQJIjlVgOpiZEbGCMpk9eXzLkV2hgAVYKpgX9RSbkW77jzgerE9XIto0ZqoZK6QrXa5uPZ57DFK2ZDaQwuqNddzYxqjt18YmhTGrTp3QCGubkXSOt7eJxdaQIQmB8J/aNyAQAfPfAAY2aLZGoW0MzVFl3aas2uCb6eX+uAK4OhwywQKZF5iQOs9RfxiitUGWbbQzib3kCRbt1t2E9MUrspDSGQwmlehtcn+ow4uNK/f9DnJccrZaoGKmoHUKpYG6kg8oEXkWP++FHFKz63U7apI/m82928+ZxtmM83wgzMRTI0kLEKNonc/PFeK5gFqsH31dcdwdVye99vJwqUFK0sP/uqr6+pXYfdSVkLAPwYMbCO4v7fOEfFsl6aUj8OKlNW5SSZgzq6Bu4HjDFqNaKutq7FcvqkGBB9P3TugBg/JSLYA4txCrUpUVqKqhEGiFIJW4Bk7+3ceMKlMmhNQRxDO81MsqN8FVhetoBP8wtPyxTNZ2oaIpuAPTJufcdd/wArDE1JNRNUVYpLAmIGmQJndf1xkamtKhcjVK7iDtFvoMPQqy24D0y7fc3IpqVmTUIvPw4C9Zv1tBMdcB5yoj6PTQowprqLn3MBBK29ptA8YcZNW/6bXY6ZnTcknSfSnSuw/DzfTA+bWoSgraXilT0sT7UKKUWB1hgeu5m+BOE5EnFLkXkj06YemY0PoYHdi0Sf5RG3ee+MaC2Nm9h9p/m3P8vSMNXyzLl6LJAZkqCpLTKh1tF9IJaLR1wrJVZ1ahKECD11Hz7Y/wB8VMoqZVgbMe5t9zvv9fOOxFZgWJEwSYnf6+cdi0aLQf0+IU1oVEh0apdTuLXMieu3i+KfavjNPMsr0w6gIqw9yYLmZB2v+uL2XLtI0n8Ja/S+iTYHY2/hxP2wADU9OhQaVPlQQDGsatz/AIfqcaYk56IlAFLON6IpwQoIYHpOqCT4vt3xSvmVbln2+pz/AMUyRA6A7fXBulvudI6gq677zubm8QDePlgYLquSPbVOqI1b9/n+uBR+RqJb6srSzl6bMpsAu8AhYAt8pxpmiNVUww5kIDGT9b38YHDh9HIbATe26rP6R9R2xPolhV1hi4KgEnaTF79rdcEKZzUIUzmoY3FAA9KCSaxbWL9xYfIn88WqFfQygWpqIqNKsCFWdH4tiJ3HT64oimnQZTEpVInSdwCI1eeg84nPOFpZVZ1kS2nwxBA7yYI+mEkpsJJTbLM2p/aANRzK1GKmq1IhEFm9MVBcxIjV/EJk79KcWp6alYFmcyp1VZDXCHYyTG09RhXVqirVJ0kTNhvYdfNrn54b/aJS9aqaiPTfktVswGlAJHyg/LFOFBdSSjsZfZk0/j6yJ9OV6EwwY6SdoUE/TFeGD9jzA1qAXSx3J5tr/wBsU+zuQp1Gqa1ZtKyNJi+oC9x0nA+T4ez0alQRFNkmfOq3+dsJxL7CceJ34IyFQqKgJAXr1uA0R9cMeNAmrDXcssqesjo0+f16YAyTwKgkb+0ixs958b+bY34wWNV0lZLDbYzcEG0C/wCuBqahNTXnQN4jQSpl8qPUaRSqGCjWgagATuCwienygYF4jRQUkKEOpQQRZgbaw/gMSo8AY0o8QV1oowY+nSqzEDdW0+SBEmekADuNWQegJolCF90nmmDqIIHLf9Rg0/sLpL5+2OuB/aMUuGVaHq1FZ6wdUVQQY9PUSdEg6QSIb8O20jZXKmpQzTitWKKQdCgwxMQahmBHU39vkYU8FvUprJ9xkdIK9PO/6Ye8LzFVcnnUSnXqUyUDOqnQoG/qHoQAsfXFPUt+oTZfMAOHK2CqYZoNiPYfMf1xjWzOnSykElWBH8IaRHzg4pkaZNRST7dJAaTIkQAOu+3zxrmUFNaZkNqV7DpJIE+dz9MEJMUJOA2i1E8PqAsgqioCoI5iLAwe29vBwHmWGh4MctKx6mBt+c4uMin3NqhDBw4AMiCsX8zcf5OMM5krFlEBVpkg9Sw3FzacJROdBKJ7/oa8XJ/Ztbgnl9oNha+9z4EYX8Ypw9bmVvjG/UzqMx0Hcd4xbiLlfRm1gwsL3PNbv/bGPFKup6h0jmfVqHSZMWEXmfphUKA/jURm56fPZxa7VXFaoYyYDQJnStFNBACwuobkbKDc3wn4/ScUcqWsDSGm8mB9bXO0Dcb9NuCuy0swUUvqyrhoFlXVTlj4H9SMAcXyjLToMQgDII0mSRcSREzbufysCnUKdUa55FapS0aan7OuoLywwQgg92ED5xjDimX5qhJBI0i2xlRiOIUNT0wpkmkhMkCOWWH0/PFaghKgKgGV63FukYekZuGkZuM8tw8HJ1qgfmUQygW0n0r6p6GBGMMxlaZNI02aoNCGoTbS+nnRfAPXBuVUHhtblkhpDSAB+6kaTctsJHfzhdQy51qzU5BRfcYmwGoeOnbe+JnysmfKy2ZyVPSrFnUuj6RuCysAAD/CZP5YEq0QSeVjCTYzcWn/AE/3wdxKkvpUAtN5+ITLSsahBXqFF52E4Drsqk+5JSLGZvt/p/viqXZFUuyAaywxEEQTY7jwfOJxFZpYmSZJudz8/OOxqboernGTLuJdfUiZUEGIO94vHbfxGJ+1mfaqylmJinTC6l0kga7xAgAkjruLmJNHqgZdwz1F16dINw4F/MR9PrGI+1fERVqLpqPVXQoDOIPLqAA5Ra/bcnGVKMKFcFpmKKmCBqgNaJlTBEzAAn547MZsqerg+oAYgHVI1L+YOMF1BAYfSIIn26p37bYmpm1YCZJh5HSW2j+uHFyvDcvXKKEADA6VJk2kwZ32OIrVVbXpkyUgsb+fnf8ATFnpryFAzNAu22qVt8hMfliSpU1BphJTWTuvyv8AP9MLPyJRnyE5fWKJpksPinVaVJgizfxTb64mpXDUsqzAhUqMjRaY0EkMOsdOm/XHVcyhWoiOwY1WIDbH3AHvMGPmcCZlyaVLcJJB6Sw06jpHgqJ6xhUqWTSpZ3E6K08wQgZQOnWIveT0xtm+KPmHqVKhDu2mWYAWXSq7CLKAPlOBsxo9blZ3WNz7ja4viyghakKAoOzbg6h+Z6fnhvRFPRdjfgdRVFfUqHkEam0wda3Fr2/yYGAsvlajI5WdAI13tJmLdev64YfZwP8AGNNEdgggN0lhJXa8W3FjiOF1kGWrqS+olSAPaYkDV9T1wNw3HQG4bjoU4OIFQGDb2kTJCvBnxvgjiyn1ZKga2XkEAHryx3mfrgDLOQlUBtJJHKOoGqYPYAnDDj6k13CMCHZNIBJkx0J2v/XEv1TmxDXnnNgirwz4WWYhnBoVbRoiAzTqkagC0/Iebh8VQejT0nU+ka4JMDSp+Q9wnz33xdcrWZKIqM5pmlUamFaTChpEXgWv4wFV06G9MMEhZJN9ULqn+XVqI+Y7Ycddyo0vv9sxyVOSukEvJjtYWjz1/LDCj9p8xSStQWqfSrx6yhRzGBuSNQg2sRthdlGbk065120/SdPmP7YrUbVUMg/Lrb/jF7mm4TkH5wVBYgL5IIYXQd//ADi9Rw+lWUctNzy7zBMt5EXxnkIVpIsFDEncXF089vninrI0TKwrCQLk30gxvOxPnxhRciLhtKuoyNQaAWNRRq1HUIg2WI026keNjgDM0yZZQNKqmqDNyP6z+WGKUB9wdtFO7rzE8/nSI2M9+jYGrP8ADfXytppaQNiALE73iMJO+dATvbn9FqyOTS1MxGoBTHQxt3xnxOgKZq02POtX8xzTYWmY+UxjXiOY1+lodiVhbnZhsQOgwJxYN6z6416uaDInrf54KZCiRzwTPVUp1wBZ8uyRa6kqWF/kpte2AuLFjSok0VpjSAGES9t7DyCf9Qxi1RtC6Jsp1x2kAz/f6YN+0LJ6OU0gajSBYhixMEqJn2mVaw6R0jCSYqU5RnnKgepS5A4WggIVt4XfwR1HjAPptocsLiPdvtaPpgzitBnqUgmgn0E9lvwydW3NG/ywPUh1qOATdbk3Fv6f+MObBNl2/wBHdHLzw2o/oam1R6moQo+HfTNzsJj8RwFmMq5NIsUqfDptINggUAI1vcAAOuwwTkcrqyOYqH1NKqAoBIQNqoiTAgtciCe1uw1SnTZqZoqSPTQVNTCPVgSVsLbWv1vidKWLSlla+Uc0aZA0alqGWazqCtkUzBB8CT8sAGiJOsNZCV0+LX/lmZPfDHN0FFOm1UVSWWoFE8msERpt7ZJmP0wHUZgx94PpkcptE/8As7+cUnZDTsgCsgDMBMAmJ3jz5xOOzBl233O++/Xzicao2R6BK4OXr6XaUidQmZMHSZ5QY/QY0+3KhWpqGUj0kMBNHWobdYvP1HbAvD8t+z5phV0imV5dM69TEXPSOmDft9w30HpL6/rzRp3KaCAutFWOoCqL9ZGMqVBjTTDE9DNg0kQFwVYEzdBzC5H5YmugcAlv/utyrAkXEW2P6YmlAoINYEvcEbXHMT/BbbuMVqoPd6kFhVm3L8l/1T5wbhuVzFYTTEydKTeB+G2/i/54tUW1blbdLsbr8x1nA2YyegU5mWAaekGCI+XXBNTKhxWY6pTQF1MJkkC4iTYHba2Gks+RpLbLhamKDj1P/XgwtiL3mY8x8sD53LImXoMrSzMxIIIOyX7FZkfTF6GVC0WmoQRUiACVkAiQYiYJ64pxFP2eh8YVLsAmmNFl3YbzO3jEU6kUeq3ObFeJt+0MdU8syo/l8THn64zoGUqGAbgyxuOYfn/5xlmsiaVVkY3AN1/0z+Xf64rlaOpXNpA6na4v+uLhQuxbS8K7DT7K5bU9U+mamhCYDaYuBNt/lGA8iJoVedRzJyHdrnYz06/PBn2S4X671EImmFBqEMFIXWt1LAiZtFt98Lsvl2NOowC6VZSSTf8AFCjvN/ywNXb+Aau3PBfLV9NOtDBTKwIubkGD0gHDH7T0EXNwqaRKygO0qpPMe5JM9Jwv4fmCvqLyhWmZ2sGi/wAzbzGDPtCUbNEppZSwAFMQuwHL/wA7zfrhe7OBR5s4ClQillikOxpVpRJBUaWBZua/UmI9pGEdIgUmkb2Bnra0dv8Axh7lwQmXIcufRrDQo0FBpaZaRPeOv1ugp0Zpk6TbqD8tx2H9xgX39guvP2y/D6wVku/uPt3uIlfOIzjj1mMkidwIO0C1r9/rieGqNaGStyCYnp0HU/7jFcys1SDJ+Qvt279/rity7eLsEcMpTUFtgpk9OZbqOvbpjQ0gsGYLU6k27Agdrn64z4dQ1uBeyrc7qNQutj9PnitbJyFUVA0K7R/CBJv5IE4ncj3ahNHJBslUq6CSrhderbbpN942/F4wPnVsfwwlLlJktKi4/rHnG+Vy1U5GqwVfTFRdTSJHSAImCWU/TAufyGkAjpTRmlgbuJtH9OnnDWrzgpK7vv8AoK4hUDej8RXgKLLEdwb3jAnG0AzFQCIDGCux8j574IzlRmFEsAm0QvSfce5wLxgAV6gBBGo3FgfMHad46YKBUfs2r5jTTTTAJBBIHS0we52OHH2q4fTp5XJMlFabPTBdg0lzAuRFjcn6jC/KVYQzH7to1CO1kPe+CPtK9I0cp6YogikNfpjmJIE6yLE6g3UneYkDCpCgBfKhXpyhhqWojUBMhjqmbbTHjzitVSVqkaWHLLbdOg/T6YvWy76qetN6IKhT+GDDHa+5Ixm7HTUlVU8viLdB53wPP7FU/r/T0PByzcPzimiWRUVg4aFVpSZE8ze3p0OPP8Kpzsmog9Wgfl1x6ThuZjhWZVgIOxJtM0Y5Zu0bGLd4x5rhlKfwTfeYAwvaxex59oK4tUJp0BpYKGcAk8pMrqCXsBboN8C1qyhjdl5IgQRM7T2i/wA8F8Up6aGWXQ4Gqp7msbrOkdNt+vmMAVcsATKuOSe95329sfrh0xCHTEIGrPLEgkgk747EVUhiBNid9/r5xONTdDCjxWoiVaa1NKVj8QEAzput9xftHnGv2h49mM4UqZlgzKgROULKyxnlAFjI/LC80lLG4WS1j0jYf2+mL16qmmoUAWUN3LAvceIIn6YgzWxuJNAAqQs++OsiQf5QL/PFkQQFHMAtWCdrA3X8p/LF6OZp+iqxpq6hczBXVN+mn/bA+ZVn2QAjWxYbMBcx4F+p3xJC+zHNUyqpq1SRIk2gxEf3x2c/efi6Hn32G/8Am2N+KMIpaS5Gge7aYEhfGBszUBeQWYWud9hiqbl03v8AI2p1D6LidDGqZFtIIGw/OI7x2OO4sj/dMtdAhLaVX3aoQMxt1t1xRKwFN/hkfFJDNJIseXbfpvuRjTNVQMllqbwCa1SpIHMEK0gDqnaQ0LFoPfEU6mdC8zFdSg6VCKk6oMxf8Ji97d/E4yy7CYIBmAJ6XH/H1wdxuoDXY0yzW3bfa+42jC1Fkgd8aK6lmtN1LDMp7K/t9o3N/evtEXP9sXydT9nqqEBJKHURJUXFu1yL4yyyjRWlgDpEDfUdQsPpJnxicmR6dSVYnliDyi/4r9dhhMHob8LJCVF5WBiUO5gNzA9NO/nGGcDFhzBpNo2wRw+uFWrLBQfw3k2aNJB6EifnjKtWBZBuAxmLTfpiPdnBnfxzmg6rU6z0ct6lWkV9Kp6amxACHcwJJgKIJvbocefpGKbbjpIO+1iPpj2OZzdHM5Th9AKHenRrs4RQrAqG06n1c3s1/LvMY8bSYaGBBneR9Inxv+mLKz8mvD2IZCAW5jaJ6C48+PAxnWUCq0FiJN4g/Ud+/wBcXyFUKULSQGNo8CCPMxbwMVrMTVJO/XT8v8n64Nx79jXKVAHWVYyFAOxBkXX8oxrnaDFaZUASrkwbkC5LeYwHSca6di8Ry97+0W+mC6OX0HU5Kq9Nymkz0I0ntffCdnJLs5Ncq37FVHw7uN25vw7CNvr37YWUydDwARaT1HaPng7LhPulSagDhxppxcjlkg9Pp/DgKlGh7HpBGw+eKW5a3+RrxDNKxoGkVDAiYBjWDY/K04XcWVhXqB2Vm1tqK7EzciwtPjG65kK6EkECoGMC0D/NsT9pswtTOV3QAK1VmXSIEEkggdAQZjpOJoUWJ/jUKDeiD6V19XkY3sEFrg7z4+WFjMCtlAiAT1J5v8+gwwoZ1QkObemwXTI5j3jf64VBLT2IH5z/ALYKOov41yH51CxpBdM+kPa3YEmdoMbjEZgo2tlhRywvmLx9Zxapp1JfWPS5gtoOkyDtMbnGWWpg0qh0gxFybjfbA8/sHbOo0bKk5BnPp8ri5POw5LAT+GQLzuYwq4cl5IttM7G14w8ThqVOG1a3psz0mUeoCAqhvTEFS1zvcDtOEvDWUESsyYF4H1vhe1iXoYVxNPhUObVdxpm4gix8GbfXxA5N2ALCE23i8xttBme+CuKZNVoZeqEdWqNUDk7HQVgKJmwO9t/GBdYkkalmmZAE9YH/AGwBfvgWiBaIEr+5utzjsdmDztvud99+vnE40RstAkvzmGXd/cP6/PYdjOAxT5SZFiBHUzN/kI/UY0qVCrETME3+djiqnkO24+fXbx3+mElCJpUIvSUNYkiwAJ2HN17CDOC64KoioWJHqAke0raSp6iJnA2Xt3Egb7HmG/j/AGwbTuzEuFBFWABy7bLJ6k4l6k1agecayDVPKDvYSBaO/Q4zzKKrwmqLe4QfMj54mvl9IWdyJnpBAI+t74tnanxCQWJEXbebb274pFLoNaFaKDyzFvW3iVM7m4mbT+WFOaaoQmvVEck7R48YZUar1EqPMBqmrSf4iDsZ3v27Yy4wBooAVA50XAi228flftjOm1RlRaoxzoK1m5w3KeZNjyxG+3Q/XANPcfPBFXLGlUKswBAN1vuDb+3jAuNEbU6B2UzdNErq1MO1RQKbT+7IZWLDvKgr/wB2KZQnS8NA5ZW/Nfaw6b4EwbkuIlEqUwJFQAbxB7/2wPSwVTFicpQRtetgkTpHcwSIPzAH1xdqxb0/9WyiOuwxORplg6yiyZM78sm19rXxXMKSySLE207f9uIfqMn6s4J4XnlpOGdCw9Ooo0sVOpkdVaReFZgY6gR1xlQtSaxkiJB6SLEdv/GBWeQB2xpTqDSRJBg/Xa36H9MW0atF8u0aDJBD9Bttcdz48Y7MmKrEsWuSSLEzf873+uOoMBoJYiHvbYWuO58eMTmiGqn8QPVRE23j9T9cG4ty2UAFWlGrdSbXmb6f7Y3ryWF9K6HKz1sZ/wC47fPAokukFp5YPUHpG30wTmKEpTAcEgVCRtEGb+SBiXqS9ZNcrxWguTq0Gy6tWdwyV5ugGmVAi4MHr+LC2mTpbmgWkd/+MZY3pZoqjp0eJ+hkYtmjLVWhNIMgNvHjvimaHMbadrTPTG2cJInljV+HGGZENsBttfpiaSKQ+jSptShngqrFRtzWttefGF6+07bj++C8plBUQ88aFZoI+XXzgDBSOlaobPm0qPS9OkU0Ugj6Dd3AaanSJkT4GAqR5HGkHa/bf+v9sVyay0QTZtt9j5/wYinUhWsLxf8APDYNfQ7p8VoJw+pR0s1arUU6xUIVVWJBpzBLGbmdh2wt4ctpKFoI6wOm/wDnXAz0IRWn3EiO0R/vjTL1AqkkE9Be0+b4TVhNeWBlxfOq1LL0gjgoXJJYkEOV0hBsANJkjct4wNUIkiWUemYG/Xbbaeveb4ErVQdFyYF7RF9gdz9cbUXUzzEch6TebL8tr4UQkLwwkDZj3tcm5vEde2JxGYPO0GRJvET5jE40RojWjff+f/24zUfDb/Uv9GxGOxJOfkJ4eZYA3HKI8axbFSx9Rx0GuB2sdsTjsLdi3ZPEv/THTQpjyVEnGfFGJqEm+39BjsdgQU7FMtVNxJiCYm0xvGNM1tR/0f8AzbE47Deo36s6mv2hQCuwAAFtrdBhbjsdgp0QUelHY7HY7FFh/BkBqwQDyvv/AKGxnnWIqtBiGMR0v07Y7HYj39jL39gU4jHY7FmoQ37of6z/AEXFq9qlrbbfIY7HYkhFa7mUMmQojBOUEgTfkqG/eDjsdgegnoLsdjsdijQ2qexfr/XGRx2OwkJDr7NUVYV9QBimYkThJjsdiV6mZ0+ursXpOQZBIPcWxU47HYs1Dswg+70jAks8n/8ATAWoxHTHY7CpJp0/v/SuD+En95/+Nv7Y7HYVegq/SYZ394/+o/1OOx2Ow1oVTo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ata:image/jpeg;base64,/9j/4AAQSkZJRgABAQAAAQABAAD/2wCEAAkGBhQSERUUExQWFRUWFh4aGRgYGSEcHhseHSIgHyMhGxweGyYfHh8jHCAbIC8gIycpLCwsHh8yNTAqNSYrLCkBCQoKDgwOGg8PGi8lHyQ0NCwuLCwsKiwvLywsLCwvLCwsLCwsLCwsLCwsLCwsLCwsLCwsLCwsLCwsLCwsLCwsLP/AABEIAMIBAwMBIgACEQEDEQH/xAAbAAADAQEBAQEAAAAAAAAAAAAEBQYDAAIBB//EAEMQAAIBAgQEBAQEBAQFBAEFAAECEQMhAAQSMQUiQVEGE2FxFDKBkSNCobFSwdHwJDNi8QdDcrLhFTRzgpIlRIOiwv/EABkBAAMBAQEAAAAAAAAAAAAAAAIDBAEABf/EADARAAEDAgMHAwMFAQEAAAAAAAEAAhEDIRIxQSIyUXGBwfAEYbFCkdETI6Hh8TND/9oADAMBAAIRAxEAPwD8ZpOgZgZgnlYbrB3jr6jDrhhqjUyohJy7DXYBlsJI21DY7Hvhbm6SMzD/ACXA2IOlj6dVkfTG3AqLTUU6gvlEkAEyJB6bD1wl12yp33bKd5KklfOOtVBrVCI1Agkeo3EXncfsS3hx6td3pqnl0mao4JiUDIth7EMInv2GEeY4bqzbDL6woYSDIdZMdbnvPqJxV0OHLWyAJdkqCo6lpjVz7eskA6R1HfE7zhggqV5wEEHO3JT3/ELJJTzJNNYBmbzef6YDao7fCcq6p5fl5ubdux6XHrjfxrkPh8wQrM2oGdYv17+l/TC6lUpzlydQg85Ez83T6dsNZuN1/wAT6d6bdf8ACmHDa+rM+XUVSwq8oAETJ5SY2nY/TtBfH8rTp0qCrpWetiQ1jJbqLwdtvTCKmo+LjnC+adp1xP31frh14qyCQkVSznZXmesySYmfbv3xjhDwhc0Co1Ia9dkMwJD6vlFmG8RYqft9sP8AwnlhXqFSE5gWQEgAXGoelrgYQLxJigpuzFQY09IPUXsRA94w48GBRmQlQOVIJGgmRYmRp7i31wdQbBTKo2CiuPZOgcitRSPN8wraLxHQekXwt4AahplUUf5k6iYiEa32/pgjP5ammXLFjFV+UX5Y+a03IMfc4XZcsMqzIzqVqXgkCGWPad/pgGjYj3QMGxE66oGqJpqZEqdMWmNx6nrhxl1apklkKQtZQIA1mRBG0xHr27YTVlK2BlWAPv73OxkYa8LrhaKwH1+aYYEgDlkRcCZg/T2w1+SdUyEJt4g4YtFaDIB5fm76gbkAlY9IifTCniixmMwBpW4OlWUrOoGJiCPQYJ8Q5AUUUc5bzNQJnTEdOkzHrjDihAzVeJUESQZn8rHczvO+F08h5qk08hrn8hfeKuwzdUaVUm5A0iCF6ECPtvirfh1IZGk1NVJFKoZkdSBPNax6YkuMVA2aqlZC+XaSZ+QDctJn3+nTDjh6BMitSKpYpU/MQliCCIIFovgKgkNPmSXVGy08vhSNWpqqk9C3p39LfbFlxLJgGkKaqCSNtItqVQWO8EfS+IhBLD3xetlKaMqnWQEmJaZDqAQQRFhI9YwdaxCZ6ixasMxnjTq1kCU2LOvRSFGteyzflH1OCMvl28o6qNKDSYSukkwzCwAlZbv0XCmjVRq1UMtXkdAoBYkc95Im8+1xbDXhXDkqrUreZUXSDCkkRdrSSLAQLdZwlwACneA0Lx4xWn8FR8oLaNREdAAbgX5sB8C1JRhQhYOm7KAJ1Dsb3iT19hj2+UpplS9RmZywZYPKB7Tczqj1Aws4PUFQvrDtqdAApO17Ttt3/rgmjYI90bR+2R7oTNVQgKJdiTqIgjrOncx2PaT1s6zldqWWMqmrTS7GLGLFd95E2gb4Q+cEBeSXaYk7dNwb/a9vXBvEEQ0YAqFz5catUbNNzaJ29PrhrhMJ72yQifB+QFc1QVVmI/N0EEk4K8FoiZpUI1sVYkCOim3ce3/iDPCXBVFCq5JDi2sE8vLOkaTBO2EnhWoFzCEMdbTzAkFd5nuCP77rccWNJecX6kFVHFqVFRXcqPMlQgABEBQB+/8Ae+E/izhaDymkKNAJgesd+07fys24hw2mjZhyHOkKVJJJ+USBPe/0j2xMeKgCtBhImnEHpFvvhVG7hB8hKoXc2D5CxyOe1VHC0wy+Ww07QO+3TsP64pfh6K5nMF0QaCu2y8l4FvzRiY8K5fXWKS4LLAKz3XeOkSPtis4p4ZpfE1y7MtMiQzMbkASDIJYzH3wyqQHYUysWh+GYt+Eo4RTqGipWkjLLQSwBPMemOwPw96YpgeSX35tTibnoojHYItv5+UTmGTbz7r14hyqVsxUKuJVRLRZj/qA+W0CRI9sd4c8yKquSB8M5UxNrbHqP2xh4nBXMsWU0ngEFSCDbeVtfqR1/QrhefZSBUQf5B0MLiDAn0MSDHU7Y0g4AiM/pDkmWc8L1KWZWqladSl/MjYxtF47YZVvDs5YBKsMtdrEQCwYC8db/ALYM8TcDzVOtRqU9GqrT/wAsGwFpDdDEg8v264EXL10y6KyUgfNIcM4h7zYjYz3nYYlLnEAyo3OeQCSEt8SZErUqrm6ocaNaN3PyiO0GO/1GElXhwQ5PTUB1MQTAhTri8G87+ww28RvUqVMx5lNSVQerUgIuJ+ZfUX39iLwxjTVF0rUBUQZEN+L+WR3Ox9MPaSGjzRUMJDAf46JFlU/xajzAPxY8w+/zfzwZxyiqGm4qs5JI1bfLaR6YD4plYrvBAl2jsDqNpONuJcOrrRptUQqiqADEbk/r/wCMPtIMqmxLTKAroSe5Amf4h3w38IUtdbT5hpsEYqwvYKSRv2k++F9bJVKSKzAjUodCOxJ+222HPg3K1PjPw6a1DpuGIAhh+m+Oedgrqh/bMIfO5SoMorswNMjlWbqQTBieo3Prj5Wy/k5cgVUZGKFkHzSVPr+X+WPnFcpV8gMxGhHI0g3BJ3ONc9lz5Dt5elToNoMEIeggiYDYAHK+qWDYX1SBcywK3nRt6Xn98NKhIoABhHnhgvutjO/phNhwyn4SmYH+bEyJ62jeMNfon1NE78ZisKNHXU1ITO0ENEE7zBvhZUIqZqtrqq8oRqg3sBAAO/QbiR1wb4nep8PSFQJAeJBvYbfv1wi4gP8AEEaQIYABdotF/aL4VSGz90igNj7ojihjMVovyxP0UdDiozPDnpcPRjVUTRcBT0BiywdyCbnEvxm1evyhLDlBBA+XrhtmeKmplKZakpGiqsgi3yqDHpb+WBeCQ2PLLHgkMjyylcumpwO5GLbUNbVfO2proDC/ziAon0HXEMovh1n6VRalDzlgQpAOxAMX9wL4bUbiITarcRF0XwtnetmAaiqWdZLAcx1x32vNsOc1Xb4d6SVgSKbWUbgPB62kH9/qm4ZSL18wVQEBgSuoAAeYOpG3T64a00dUqlKKnTTdYW8c7+2xGEPzUtTe+3DgvnFOG6eHuWqanJpgLHsYXsRPQXvhV4aBGpfMUL5tOR1Y+kkWHX64O4gKy5HVUUEOiFWG6iYv6kRthV4bo6v+SKkVUMkgDqNJm8GenYY1u4ZOqJn/ADdJ19vZL8tl/OzCoW0hn0z2H1xQ8TzhTLEeYC0UwVj0bYg9P53wu8OUZzIhFZtcaW+WIYkT9Mb8SpscsToQD8K6xOxG0TJnBvMuA5JrzLwOSb+AaFSpRdRW0Kat1IB1SjTv6Wv6YQ8MoijWSWhybRfTsR9xN/8AfFdwWlXWmyUqNIuVBJOkBQEIuAJJMEk+u+I3w1Sd8yNKiowDGG6wp3wtpkvOiU0yajtFUeLUqilU/wARrisqMoAEgoCD+kdt8I/EnB6wZNb6wAAW6LeOnX0Fzil4hmKtI1y9GkCApKqZsVEnaxFj3wi8RVa9XQeUKVUSpsL9T3k7C59cBRJkRCXQc4EC0f0u8MBaVfTTZRU0uCWHpABvA7wOxvioz3hyq9QrmK0UyHYhI1FYWBuQgOwJ/XE34TyYSoNIDVD5igtaI2gEGDvtf2xSZ6tXFfRTREZkZ3cmQRAssC5AiNzfGVDt2Q1XfuSP5U1wvw+z0lYISDMWTaT1NQH9Bj5juF8LJpKSRed3XuehUx98dhjjc3THOudpZ8Xy9OvXcDVZS3ZgTcyjAA//AFiRfBnAeD0yxgtTc5ZiVLEANI6/lUjo3XqRGF1XiXk58sxVk5ZgSCNIixJ295w2HiVamYd1Okrl3VidnAvYzIJ+v6444gIGUInYw3CMoTTxPx2oUo+VRrLTps4DuSdbaVMCfygKG++E5475mVWmuoMzsz6iSLkwATF9+s+vTFH4o8SKz0tDBloU9bsogM78raRcTAiJB3wnzXFETJoZDl3djoHXUCCe0AjoMKGQskDIbKE41SYJVZtYPlroF9doBLmLr6Hr0wFlq6vRoq7shRTFjDTUJ5YFiDcdJwRxbPPXVz/y0pG7WYmQbdRv7QMfeFVndBDppABBYHXHm9QDcyJt2Pc4YJDLpokMup+PxKutWgtJkmRc3Pc+t8U3Gs01TJBQrhBAm5JAjcbEC/XtHpKVM3+I+s65b51mRfdfTex/TFfWz7V6NOh5wNNtClmmLt2/KbfXT03wyoILSm1Rdp4KWzTgIsg/5ajfe7XWb7drYd+HKM1l0A6mQjUm4sBt07R398D8UoA1KCOwdfKAGmbATt6/obYM8L5haebUMdBVSUa5DGLagOgHbGOMssse6aZhY8UGnKIhpEaiuppsSAPaCf3F8YcayKJlwQ7Mx8tovpuu9x81voMG8aqq1CkmpnYlWcEG8iYB6Wx3Hs64pLSaoCumksRcsFaTPaCPvgWk25oKZNo4qTo0R+bqLX7mP3/TDU0FGVogyKhqn2A9u5PczbGaZMeVcTymSCBtMehE97/pgvN5h2ywB+VKgM9dUAmJ6Ed+uHOdKoe6SI4o7xRJyy6k0srkxq6Hc6dr998A16dNs1YFvkPNMnlWd46zvhn4qz4qUaLC8qZOxJuRbaw/vfGD1m+NLuVDtlpJmwOjTfsQOmEss37pFOQz79kv45RRcxX0AwVLc24B07zedU4YpRX/ANPUqaobTUmAdJBIs29jH9zhdx9SteuGMkU1B2EXW0EnbsP64b5aqRw1OYAMtUMALxYAX6kx+tsE6cLenwicTgb0+FP8EpLJfcid+0dv03w/8SvrOW10yup9usE30/bc4S8NXRT9Tq/7R3ttfDrxBxBazZY02A0sEuNpMyY+uOfeoCufJqg80F4eywavXA1gSABJ1f5g3IG4AJn7YaZzNijSdaWsqabDmnYFtiY3G8d43x48NuwqZkhxZ1mB8x1yIkxftvAGGFVldK3nOYIZQFF41VL7kGSNx64U921f2SKjtu+VkHxKpq4aodamlEpwSDGom82+URa/5vsv4Xlaaay2tYemQqMexJuAZM7YZ8Qzk5FU1qF8lSVUQSeeFkntefTA/Bq7Eu3mhAalKFN9VomZBgY4Ehh5rWkhh5/hIeBUlasSdYUNqhfm2YiD832xvxKvT8g6GqExSHPNuUggdPTv2tjXL8O0ViPMUFgHJgHTq1GIJBPuMZcWqOaESCCKUgLfZ46nt9ZGHTLgeSoJDng8k/8ACFdgNOmq7EqdVwq8nUx327xhP4TrrSzAIDNVKtpgHeAVsBMEzMbjtil8P8Xeinl+YupghVdNv8sySZ3g/qNsSXg12OdVhBIDElpjaN+nQDChk8pAuKh9lScRqlTmSUfS2gMG6EjmGwJEi0Wgi+FHHc8KmlKVNl0LTW9gh+25np+uH3GM3SFWrrbVq0FRsIZQL36R1jf1wi8S8dpO4ajqZmC2IgLp/Uz6R13wNK5FkFEEkW8gLXwplIzAks7jWImBI/0xYT/FHth5meKVlzlRBSNU+UR2hYsSxvb6Dt6zfg+jUbNLVbYByB7STyjYT1xT8a8UUEzFQOQ4NLTy3uIteyzt1NsZUBL4ibLqwJqRE2Svg/DGNFCa1VZHypr0i5iNNMjbe+847FX4a45WGVohVGkJaS0/vj7gHPdJ/pJfUdiP9L8143Rp1s3U0aad1AUwAbAWIkdj9ca5zJNSzNb8LWoRugiBAJHt6XvjxX4SXzpQE1Fm7CGIgRzRYQR1iwwVm+Ir8bW0VWRPKZNQk6oUAk72YiftiybADgr5sAOC7g1ZafEHBUU10kaSbC036b3wzzHEMs2VqakWnUd3IdNzeBadv/ODquTo1a9OUDHy2hiLsVVYZo3BE7jphXxbL0fhCUN2eoqI/Lp5plekxbfE8h7gb6KbEHuBvp3QfF8+ADZaj/DhdYPynUL/AFBiMfcguqkhagoLAFaggT+IZ2M9hbYdIwkygNNK4cshNOB6mRbbscF+HKuuVd6lgoQKduaT0PW/9dsPcyG2VLmQwxohs6ivUrDRpKu0FeklrMBv2kbRi+rcPNDL5Nlp06mpUBhgZEmTcwSTIgXHXEVUWj/iiSyuGGgMCS3MZvAKmP76YreLZemMrktVSopVUBMyAZLRERYGx3k+mAq3geZIK1wB5kpitmFevS00hTYAggdYLX7QNoPbDXwe4+P0tBYrAm94ANzaQJwuztKkMxRCamAF2baJPoLRJmO++GHhbLrUzNdyTKrK6TBkjdWiJ6RHXGujB07rHx+meXdMjm6VNcurMpKVFDQe36R6jA3j7SajlaaiKaS0ibqwsJ2ME98fa2QX4fLMFUPrQX322J67Xt2xp4wyoJfRIPlISu35GJtHTaJ/rhDIDh5qkMgPBHv8qQpOfIJWZBMiDdYE+k3/AEwTVbTRBKgzVALTcDRERvff6YHyC/hMQJInodo7gx3wdnUU0KYkgl509II7dLg9b+mKibq1xvHujvGTIaOVFM8oT9u8WBjAHEcyKtbWg0g5ew7W2v8At623GGHjrJqoo6QBywY26jcGNvrhVSoEMNzGW6dLevv/AHOApxgB5pVKMAPNd4hVviMwWkHlBBA6kG/22F/scU3hVFGTBZFI01iNYUjpfvb174Q+JKYNXMsrFhqRSTubDf6jt09LtvDuXV8qoLkzrBRTtfrbY/3vjKhmmPNFlUzSHT4SrM11fOMF0+XrMRYXEbfpa+GPicIa1NqcOrVQQgIuBb5Y6m18LBkhQdwxiG0mCPex6+v0w+8ZCka2WKHSCwMqRIBMjYTP/jGE7QhYTttjh2QHB1LVcwppWNRdQEcp1C17C1rYZcNaklKqukU/wygMjUxBqA7TewGMOFwcxmOdgNSxa5uLE9wJsbz7YO4HQRkq85aacKTcow1mLgG8zPecKeeyTUOfTivPFvLPDqbLRXUKaGREiH6+8/3fE9wtQ7uz0g8PTOposLco6X2/fFJmKWXGTpIS8tTTWskmJNvSIJE2wlo1qQUhmKlmpwoaRAPUAbgAGSPpgmHZIRUzske6EpUj5yDyiAUEKNB1CH+8j2P6Y8Z6mRkwFp6TKAkFSZg3tcauvt6Y95VlerTBdoKIGloInWCAYnbt3wv4hmXFJVRiVKrq6iQLDa0XH3w4CSE8Alw6K58CU6K1G/CUnQJUaW/5bkyT3jb074l/BecnOKBTldLEL2sL+m2+99zhzwXNUcqj1w1QlQkEm4bSVOwHQxB6Y14VmEJyp0lZDA7EuAm/taLzhJMB2s/hIcYDhBM/hBtREZl2qKEd1ESOsSST7f8AjC3xLmqSVNVEK2sLBW11N5639IweOGUSc2zsH0xABuokWBNh2t64C8U5ijTFNadMKwvCn1BBJgmSB0IjG096L+BFTjGBfwBY+GfMeqGdJpaajaRYC1zp3Mf3tiqz3wfxNV3CCUuHgA9yoW8/bEj4cpVa1YkhgjBtiV+mrf0ucUzeGKAqV2dtSlOVhBnuZMCd9sdVgOuY5LK8B9zFtE/8NcSpHK0op6uWJ0p0JHW+Ox98O8My65akDqnTO/e/8J747EbnNk5rz34MRzUhXzdNuIaWYAlQJUdSAY1KwM+p64xbiC08wyqCAaJnWA4AIXrZulr2tiezqxmyI8qHGxmNri5nvhjmMowzNYENWPkkzFxIEHe0Y9DABHJer+mBHJV1Tga+dAqFS9FtbAn0MKDsACOv/hFxXg4+HqLdvJqOFckiSSCRBtMdsOq9JqXkl0IDo4RgRyk6egMWA/WMTuZyVenl6xFbkFRpEwSbAn64RTJkXU9ImRfglfDUqJSzAsF8uTNwSCNiDE3w44ZkYyz1F0B6hSBcAjUCQB3DEC2EWQ4mNFVaiCpKHTb5SStzEdBigy2U/BRo1F6Y0CxCEPEc3U8vviipIz4qqrIz4pblsu7pmSxBKlQVMkiXJ0rcG5E2OK7iHDjRy1JqTXY02IaSJBMC0R3uPriQo0HRc5CGQVMgDl5j0n1i04p6tXVlMtCNUJC9BOnUQSBqEzMYXVzHPsEqtMjhPYKZ/wDUPNzOlotKqQJ3YmZJtYk9vTDjwRlg2ZqDcgWk9Qv8QH7DCzIMrZ8TTmKrbek2vG2HnhLJtUzdUq1MjVfVEHUCoF79emCqWaQOCKrAaQLW7oipwum9Gk0lSalIXO1iCR3su/rg7jKVKddgrJZVAOkn/lvBN9gN/bCCjRqFMuofSTWCptaA0x1i++HfFsvGbFNqOtioM2M8reveTHp9MTkXz4qQiDnOahadNRQcgGZYXE20g3v364YZj/2lK6x5gtEEGD67QevfGdemPhyAQSdRNwfygTeCLAC2PFeiTl6YCGfNAD9BI+W33+mKiZ+6tJn7o/xpkVprTKydQ9DsW/MP2xkmYcUKQMBNDX7MRPfqD+n228ZZCpT0eY2rUog+gm3e38sL8yB8OpgmE3Mdlkd/X6+pgGXYEDLsatvEtOK2cEqTqS42JMExJP2/W2G/haowyIGoaPxAwAvHv0k9R/LE7xPNrUfMOvysacbf6f6bDt6Ye+GKbHKAIhDFmIfp1uBP5QD99sdUH7Yn2+F1UftAH2+Ej4nS01qgBkanAJ7QOvt0w349QCVcppP51HMZ+U7xG2EfEKZStUDNJD1BqNp5R9fphjnc61RaD1IZV07tJgNf+l8EQdkoy3dPmSfcMyxFStVDqwqMDtAgPAg9tv62OC8pw3VTIdgWCNYGLc24Jveff6Y88NIZmZaMKQCCY5gXHcg2AiNr9N8fTkW8txTApAKwa6y0atu9rX3xITJUDiZRNRGGXokVEllpAarkXJufQze9hiVyNCo7VCkH8akdbXgwRIPaJn3AxUUOHRlabVaWs/hgXmy31CSIDTFu22I6jUR8w5POC4Ggnc7ASI7b4ZTyKdSFnLqNetSrrcMyqmnsQQ1z3iTMYy4pXqDKDVUXnKFRJLAaSIB2gCZv1jGlKkproDTJBQcoMFp1nYG49yDG+PHEFX4MfgsOZRqgSLfpMRPWMPEYh0VIjELcE04Zk2r5SqGChRoIQEyW0WJP/TFvTB3CPDQVaLqTqBg6yRAKSYAvEt+mFFXOPToE0VNO1NSx0gQUBM825kXj3vh/wfIVVpZc1HDa3gMACQNJOm8CYAMjt64Q+QDe39KariAJmx06JYvhikPPEsSGB3MaeskdfeMdxLg1JCmgqreWGMmSdJk3gmduoxo3CzprCrmGYTLASfl9B05hYHvgLPoyMuoCrFBivLBECZlidt8a0knNa0kne8hEeF3LurUjJqGoGkFeW0nVc7x16HDs8GUVq4Z0GkalI6SpmZJMzB+8YkPD2qp5SmmzajUAqTYMY9dIi5264Pzvh2quYreXUWmCBYk31AmLgmeUnGvaMREx/q2ozbImP9VH4f8ACyVMtTc5sywmJYRc2jV02x2FfCOGZg0UIGoFbEAH+Y22+mOwhxdJukOJxHaU7nOKVPjABpqHlXnVT0Ej5R164Kq8QIzFTzRTQilA021A6bTN+WcK8/SqU86xYFmRgTok7Adx++NavFXq161RaczSIKnoBF7dRi4ty5K8sBggWhWOdqMaulhopAMaOppDzGqRE3tHt64ScRXVlqgJgeY7PcEiGgAC25xuiZipX81UVlNGQuvoYn3M3j1xhxTzlySU2p0yoqVNR1wQdWxIItJn1whoAIU7GwRkp7I5enorfjQfLsCCJuDGx62xQZdKhyyeYVFMMio6m9m7kbdfthVw+n+HX006YHlQ34m/ymVv3vH9MPFp1PIoUxRKoaqwxqg3kkDba36euG1DPg4J9Uz9/bgkOWCIM4upplQsES3P3gk2g2xSZimVy2W/EYQiwYU6ebUbAT9+vfCoZEEZ0MsNrUkkiANZB0abm5HpAxQozJlct+IoACRJMtLmOXT+vYdcDUOXmiXVdMc+yk+DV9OeAGpdVX5hcgSbmRBse3fFP4T1fEVysWrKGLQIWDEW/ijYfyxO8MqVRxFCHQnz+pkXMdp2w/4Hnnp5xwFVqhkzqNmFxMi9oNvTHVcui2vcGOC+fFV6dGjppqQKyQwi5Bbr6m18NuJ8QHxY1VGRhpJHLazbEj1AHvibocbqaKACForKTB3YhpERbeRinzVcvmC3IOWmsazMRUk/L0DE/bCHNjMcVM5uE3HFRddgaRuCZf8ANNo/1QQPvjzm6s0aahmBFSQsgqOUXMWBx6Wnq1CRzKwuduUxMift/PHvNqfhEYEf50bkmQtj2xRwVY0RXjRakUzUYGQIhtW1pne+E+drj4dFLsSUnRYgbANPQkTbDrxpUdlpawRAtJk+9xIwu4orfA0SdJXYEG8wSQRHqNu2Op7rea6lutnildBYo1DIMhOtwNXX7D02xUeGFc5X8OoSwVyEmIYMxiNNwRE3/piW82KIH8Wkb/6ibiL7YrvCeZZckzKAdAqxzGTbaIjf1wVbd6rfUTg6qczj1Hq1mddLkvI2M6e2/wDI4YlQ1CkDuJM6gNr9Rq7/AK4WUMy3mszySzmQT1Mf/brhuxZqHIb0wSbmILX3XsTjnWha+0BPOGuopz5xnSBpn/WCACRPrb+WOrZxwjtS5gRzEtJE6otG5Hf6490czU8pCChhU2Zv413tO42GPubzrBH1LrVlYkoSI0k+l798SaqDVbPrNKiTXcJopwiaToMmblSSQAD/AGMQ2QyjDMuCSp82dYgxBJkH+x3xc/EsMtlyohfKpxzG51N1AmZ/ScRvBq7tmyVfn1mARA/N9bDsMOpTDlRQJhy9cNH+IUVKrQLEixFqgtaLSJ6icC56svwl6jFi6lVm3yjpHQCMH8OrVUzTlYL+bU3LAEy0zAjvjHiR1ZMFlWFKCVJBBIP5Tb3Pthv1Don/AFjolFTOF6B1PfWo02uApExE2sJxW8Gr5jysvr1ABzoE/NyveCN9sTtHiMZUhaIKeaJYwbwN+WOh++LPgnGK4p5fRlwV5wpJMmE6QPUx3wNbLJB6jdiBn2UzWfMPTrhiAweWX814sPTb7Y9vkXV1apIHw506L9AsbHfBHFs9WDViKYgeXLDVACjY332+2PD8bLVQKaBNFBhDCdlJ/WfrbGCdB5CwYswB4F84JkTTp0WGtauuoAsqASNJAAPqBPscNc9lMyuYqqGp6QgbW5iygjYTB5jhV4f4rmNKFCgMuy2EnabAWF4+o7Yb8V47mFzmYlCQKewMBQR+0n9MA/FiOXhQVMWM5a/KY8BWqMvT/wAQKXL8giAD7jqL/XH3Gnhri+ZGVpCnSlAti2qTc9hG+PmJ3B2IqR4diKls8VTPazmdIYKWEFjsOU+5k/XA2aylA1axSqx1US1laVYQSGjpuPrjLMcPf4+VDVF1BtRWLW+kDb6YK4in+LraXCA5c3leaFHfvva+LcovovQFog6I/J8bpKtCTdaZJPlk35f2C748cQ4nSOQ06iCzvcJuJHc27fXG2XQ0xQLNScLSOqRqs0WECO364H4mh+EfW4XU7HQFAjZpAMETYX+mFADEOaSGtxAjj+fZIOHGj5OYXQah0SH0xpuB/F3PbDp+M0qmVoUQHOmoo2FwD7xeQPvhTk8mipWiqByQRqXmFjFpvM7dsOlzeWGVoqG2qj1KwTeIG1r9cNqQTxv2T6kEzc37JTR8pUzY8p2grEn5Yc7genfFpmeJ06tHLrpYAeVBIP8AHBMDcGDGJLI8UpKuaaJJKteBrOs9L9CD6YsuK8QT4bLw1OmQKR6W5p/SJ9/thdXMW8gJNfeEjXsFFZZl/wDUBPNOY2UGPm6dcPPDOZpnOVGbUQeUKJY/KAY+n9xhJlKhPEllyB5+4VrX62mdsMvCebCZypf5lqHUzW5ZF5F5IBwdQW6JlUbJ5L7k89SpU6RDFlTMKdzYBWAG0A/XFCDT854DGWpmdUSGDmD/AH0GEOYz4bLUqZWnD1AWPWIaCTEd8OS+quR5g0lqQABOyq4kkCZ6X/2S4aqaoNVLZCrDdrN+Zh+U+hP+2NMgytRQvTLks8tv8qmALgSBew6dcesom97qDaXkyD0A/uMeOG11WlRLVNMM5izSbg8pvewn+eGnz+VQ6/nNFeNKg00wrMVAtqne/Qjcn+WEebT/AAdNtLdtZmDAI0jpIHb03xS/8Qs2KnklTaDIv3n264mM5VHwSC86zaTG28RE/Xp742jut5oqF2N5oMn8JO5I6n+J+hEfY/zxb+Ds0qZF2IYECtDKTvA6bWviMFOKCE/xDuNi30vOKrwJxILRZahARXNiNy0fT79JwVcSzqt9SJYY4pPm8z5uZNQGxrTcmble3W2D/N006oOoFgYPN/EBuRtYj+5wLWrI1ZmpCE8+wk916D/fBdDMO1OsshQo0wxNwTqtN5hjtewwJyCF2QTzhaoXpa0ZlLUhq1MAZYahuIFgL9Z98eMznkU1UAdZFQFTJncBZuBH8rnqQKmeIpqVa6hDuSCQQYgifW17dsfadbUgqM8kZdj1kM3fTeevpPY4Th4qfDxTfJ1VbJ5ZQKpKIhO4BDahE9fYem2I/J5dfiWUszDzBNOTeZMXjY9cWp4lNCgi1dM06TSsQBtBHo07dziI+EUVy7VVEuCWIJ0mTeD818FS+pHR+pfcus16gCs8VKkINctva0bxfHvP0B8Jqp0SBqQSRqhiskiWO4K7dsY5ZZq1OfTz1eYzF5gybXNr41qU9WXooKgg1EDrIgQu8i1vvcTthxzCoNnBBCm4y0lQG83qoC7CxmwMidtpxZ084C+VTyyQqhmCqOiiDAPeD/ZxL8cXykY06iMr1JKQCBYQRImQQRI/nipocT1V8so0sRTu8ACygaTG14E+uF1doA80mttNB5/CCzWe0+eDQIBIgBNwRY3mCYJwBmOMvUq89DWq0Tp5IkxIO1xPTqMNeNvSFPM1A4YsyDTqgxpBJB/Qe2FnFuIUmZDqKkUGnQwI2iBI3IP0wLL6eQEFMTp5AQfCsxCo1SkBzVRal1IUxvaOY7Ww64jx1KebqwhCikF0FPmEde3Q/fCPgudGinqrMNLuQpibhb/Xb74fcX4iGzNaKyuqUoEkcxPY9vQY142svJRVGy/Lj8pj4V8RUkylJWpaiAZIpmNzjsJ/DuVHw1OaqrvaE7nuZx2FupjEUp9IYissrxXzuIv51NDNMhpLEWUGRIt9cCcW4h5OaqpQ0lRSddhaRzXi8RbAuVVX4gyjUFIKmZkQt+s2I64FzNGnRr1kdy48tgGE/Odp73xSGiemSrDBi6ZJ5U4cDmqIct5RpAGGtMXE9p6Y98ZyQTItyIUWowpvu55r6j2ER9cc3hXSctzO61LMJiJMT7TH2wG/BSuVreY7SlQjRJOkCJMbEksMKBBIM+SlAgkHF5KnchOitCkgoJg7cymdr3GHq5UfC0Do0v5q321STsYm3tjLhIIpVgiOB5ZIZuW8D+GCR2BkffDleGFcvSdmYnzhIS27G22q5B9cNqPv17J1Wpfr2SrJUXK5slQpLqd9JB1sLWNrnp0xaZrKP8JltKUoHkgEySRrEfrviLommgzZGpzrUzflGs/MRba1ycU9fL0/hcu2mqZ8uyhvm1yYuImYBwqrmOfZIrZjn2CQ8JQ/HTykiuxg6oF1F46i4vg/wllFbOMTzaC7DcKeYiDG3p64D4flh8UxMlfNblRWBiR66p9CSfvj34V0NXZWRypDEBQZs4uYPQd8E/IxwRvyMcEXnqCHJUiqqXNVLX66rdo6e22KLMUm8/lppY0tp6o06gBOw95IxIZnhoTKLUZGjzUIExaDHXc74oq+VVMzBpOJNI/nkyrmbNPf7YQ4W+6meLW9+ylknWgkgEPsG/hPTffBPBsuzUaHIpXVUBaSG2aRcbR264wytMMbLJVSPkY9N/m/XAFOmRTokagWYrMMBGppvMGZi3bFESI81VUSIHmaus5lENZKegALTqFgfy3FzqJmBia49kHFBUKIAtYG0liCIvbaI264ecU4cgzQBBYPRqmF1CDGqTe4Hb0vhTn8oo0qEfUKoEsrQyjTHLq/psMJp2IMqekYIukmdoM1FAF/NsA3QE9bbXw18E5ZXpZgOOQhpuRsJ3jTbf6YCr5F9K1NJ0SYs2mwIP5u+C/B2RWolZX1hSHllUmOXrBA++HuOwVS8zTN/JQVBF1nyw2jzwATP8S/w9fa/bDHheXPlZjqCJkq4IiBb3j7ThV5aU65ppLKK0AspBsV6A/phpkqM063I1lIkK8Drfm/uMY/JZUy+yZZmo4y6gKulqSzBbVY9OpPSLH1x94QgemgqAR8OY3JsIkx1J2364zoUqZSlNOo0hRq0tfefzET0HrGM14cjGAKg/AaNUi6/wAPb9sItEKa0EJu+SVKFB6IVWNKldieZdQgW2lvfbE1Upt56zTVmJBX5gu7bzaBvtFsUOZydKhQpMVqVGPlJeQQJIJAB2mQPYjEqzTVSVciAdKhgd2tv+ojBU7yio3krAV/Kq1XZA2mpU5YbTuRF5EA3v6Tj3U4kamV5aahTXSRP5lUCw6ggCe0HvjGkEFRw6koarKQA03LQBfeYtv74yyeWR8t+YN58K14EgWMGJ+k4pIGZVhAzPsmnH8sy0ayr5YQ5hWAnSQdGwBtH16HDvh+UWnmaS6JdqLM0noKQABYWEkT9RiU4xwlkR5LvpqCDBIKxuTsDiooZJTVo6dYeomxJLEhbGYDAEjvthL9zPip6kYM+Pwnz8Jopw7OMVMo66DqnTyIF39SZ73xK1skqPCBCRQedVp0gXBA6ybem+Hb0Ms+SzlMrWQo6xUZyFLNpAsYEbkT0+mJQeHyjEvrcGjy/MDJEf8A4i83jAtHEoacRcr1wGqrIhFJQAagMMZKkAkAEH6X6HDnxBwXLvUzGkEOFRrX5jcwLHbfE/wbhx0or06sEuCykhRGkGCLWFz9MNc1wWmc1mQHewkSSCCRsZuTGCfAcSD5KKpZ5IPkp/4cy1A5WlZDy3PlvvJnY98dgbgvCaIoU5FcnTJKlove0GMdiVxbJuVI8jEbpFVy6Us62t3Y1EbmUBb9bX7dBck4C4tknpVSiqi/hk62HM4Me/N/5xQLVK54ny1BamQqAaQTF+7NtN9Nvpie8Q8XZMwylYZUCmCQLgHpBIi1zithJcOStplznCOCeZLgVTzKGrMa3CAoAflFzcG57Y9cYQ0Tmi1QBdbSB+cmANpPr83TGY4fnEq0nBS6ABdgAsHbrue/XA/Fsq9VqoZVWKx1KWganIVbATAmemFi7rlJF3AkiP7STL8WlK+gAck3i8lFNvYE9cE0UrfD0neoyr54hYiL/MJgbzbbGVPJOnxNOmi/hiHcsCbEbTA3BsBN8Mg9Sjlkav8AiU/O1d7g7X7kzeN+uHujTyyqeR9PHrklGSU/4kTqUuoZjsRqNyZ679cW761pUg9dQFWmyyglRrFrt6jeMRFXjBPmeSsS1iF2BYmAOm4+22LvOVWGXp/h025abTZj8yiBaATPr0wutMiUn1EyJ8yU7w+orZqrzaV81vxCtwJERJgD0x48N5YkPoYKdNWHK73H5pgT9747hNAnMVNKKzGowggaZkbkmAPT9cE+CmqCqBTpK5Vm1ahAsbxHYxHtjXWBj2WvsDHsgczlqvwyrPzNRCqBuSpuL/74teL5P/EIfPDOq0wSUWBCtAgGbSO9z9BG5wVtVGEiXU0wO5mYna4/TFZmTVev+JRQkOgghTICE/1/T3wqobBKqkwMtVI5YR+WTpa2g9j/AKpx6egtOnSAqgwxby4m5UnVvBg29PecCZisQ1PYcxEaQDeBcT9un64MztOoANSrCuAJ0liTT5b9tzv1HUYbwTiLi6f0ck7VkdaoBbLuZYQDNoEn1wLxlSatQEo8VVIITfYfxfT1g43D12r0z5aKTlXmYA0wLi9yLRtjLjKyHIRY80ENy7L3k9gDI3v74SLEKdshw81S/M0T5CKW/jIQJsCN9yb/ANe2PPhsFUrgMVBLKW0ySNMRvaT9cecw2qhThV1EEEgCTbqNzFrjuZx3BeHVdFU0l1N5jAAxsN+s27evphv0lO+ggnyUvfIRXKrzAVyNrkcvSenb9cGcHOqlmbhACRp0/NEWB1SOth649eHcpUDV0emC4JLSFLLtcTc7+nvhfw6nyVCYjzW6DeB1J29BgzeRyTDeROUKq4a5C0h5oRZWRov8xMXafU9bdsKPEfEalImHZgy6bgCxL3sd4AP1wbkH5V0UULAqOaAWhukz15fW2FHirLuz0wKaqWsoWBeWB29Y+gwqmBjuk0mg1L9k8qpVNJDXqIOZAthyprsReIv62++FWayRp16bKQY080QTJYSDMH174dVqT1KdFkSkQadErtsKjCD6nrPthdxJmGYoAqkwukEAD5nF4mJNrW745pvCxhuRzU3mRFXTufPa2k3g9RP6frjzkKmmgCrQ4rjSNO5jctOw7R1x4zXNWB/irP0t8w2E/pg/gzMMsCtNXPxI3G9hbvuRtH16VGzVc6zV94jmquhkq1o/FAECflBv3gSBbvhtUXyquVda+rWoSQAdIZQCB1ETF8B8YzlY5ZmdEUeYqsOp5dQkR2i89MHZvhddszlz5SIAgZB0soYzHXCCRA6qYkQJtnw4LHxHxCpoel8RqBrLqBiCVWxkTEG1+uPHEKVUlC1Y6Xou2oiALbduYjr648+MqDrKtRpofOW6mST5Y2/0nfHqu+YWrL0VU/DuAp2hRvG0i1sc3dBC5u60iP4Xrw1xCowpKaqAE1CJAkMY9eok7dDgnNVx8RmR5kulMyStnjTN0iOomD9cB+Gq7sEYUqbEGqdQ0q2ogAE2ixMge+2NaeUrPUZglOaivTYty8yiW6xJ6d4xjgMR81QvAxnzVVPh/J1/hqWisAumw1AxPSYx2MPDyZ34anoWmF02BN4k+n1x2JXTJv8ACjeDiOX8JFw/L/8A6k7t5lqRYK0s5OmwMbCe5FowP4pqUaWYLhCCykmedixA6tyqB6ScFVeKsc5UZGEChzswAEEDZQYmSBcm/wBsB+IcmrZliWerYkC4CgARbcwN9hNpscVN3gTwVrN8F3BOOFcfq1Sn4TgpQMR12Elo2gH64Gz2aVFzQqhir1iNV5BsR/qJt1gYc8P8VIdGmAyZftNyQNPYd7ffCfPUkdsx5ramevOmIHII7+vcC2+FCMWUf6kNjEZEf6k2Yzwc5vR5mgzoIm5kfNaALeh98a56u/wCJV5U1bi8xYe8QfS++PtfPmc1TpsJgg2swEA6QLDae1uu+BOKZycmlNm1uXn23m/qenpiiLi2vZVgSW21HwgsrW8xXVRpHKALDcncxP0G+P0TMwKFPzBUW1OyzeGFo6Wg8vfH5vlAqKxN9iI/NBO03A9Yx+i5nibZjJUmFRVOlJWNyGgDcbRMjAeoFxzS/VC4jKVN8KYNmKgPKoqnlAAMSIi8iY+UYP8ADXE0o1HKqxQl/lA1b7QL2MDCngyE5qpJVZqKC3KADqvG4id4++GHhPiBpZh9JBbTUAuCDDH2tab7xOOe2xXVG2PIL0+f1JRc0mlKiBWEAEkEkTO+2G+ZrK1UsQ6kOissjqsX7yf7icLBxYDL0C6861lY2Fpkn6mdsEHNrWqOEYL+MPmC3bQRJBM7jbrOFEeyQR7cVL5uhel8uo1dJsB/DHe19zaxwyzNEGsjS7BX2YE6opzO2m5G3bCqug5G/KGsYUT327bXGH2ZzLSrh1eWBKGARKE+0AWjfFDjkqnHKPdOv/UEfO0B5VTT5NTSALnWAebusd8KOO0dS5g6SIJgMLxpgESbbH5fSemHw8QKc9QYkf8AtmBYARssjfuCL+mFHHMwzComuVliyhVmdNiTPYwYxOzeCkZIcLad0D8IKiUkorJCuGGkbCYvYG25Bm1+mDeEZgU0slSxbRptqab3vCgd7fbBPh/Oacu51qSQyqABqAYXmRBBNr/rjbhPHKQogSEZSVNv4rcvqT9BjnkmRCKo4mRCn2BOazLsrBlNlA1CGuNV9rA74SZTMfh1BAADlukmREX6DsMPMtn9dfOtOgMpBGmZgkQL2sfXCXhuXk6WYDUSNxIm0mR79sUtyM+yrZkZ9vhNcu6eXTLkqxA0wpidUnqOkt9e+MeP5cNpJDgnTpLW1A67idht9TfGvHMhpGXVXVlgAQuxAMyZ2a5vEfTHniDt5dJS10CaflkAGoI3vED6ffAtzBCFuYcCqCnoXLZUMtWAlG49XvH1sOt8A8Uoq2by4UNy6NgNQh2mAD23I2GGyZotlMsvmKCFpESoMQ2wveCJ9QQLThTnqhTPUQKq308wAAHMx6b9bzacJbmeqmYTiPVSnGcmEAI1DmNyImSdj9B6b404TVUUlHMX88EKv5gAOvft7nGniKpqE69dxfTETNvmPobWvgPJAKaTAEw+o/SNvb2xYLsuvQF6d0d4g4kzVWFWmV1QWSY5u6npa1564os7xl/My/ko9QKgkGS1woJUEfSbjE34nz6Vq8i1gNUR9x2/XFPxXxAFbKq3Pp0nWBYCB8pG598IcJa2yme2Ws2ePwgPFNPzDrVagdq68ryBOjYaoE2HY/THZvONVZg1E/5buFkhm1GbEdL3GNfFmYassu4jzVaFS6ykyyydrCR6Yyzud1ldLBAuXbU4Eg6osJNifX7YxuQQt3W2Q3AaQ00jTLmorVC1MkgEACBtpuYm+GGfdzTZadKqKtRiG1fKs9V6Sbj74UcH47UpJlyWlFqvaLiQJvN5BIgjpi1zXHFaktToUYqgG5Fjqv3PSDjKktdMLK2Jr5if9QPhvxjRpZanTdKxZQQSNtztftjsNuB5Wi2Xpk0pJW5mP3vjsTuwSbKV5ZiNv5SChmUHEG5AwWldSFhdI3iNKxc/mN+l8KfEFdq+ZflFFNJGhIBgAfOexMb9OmGXCgFz7s+oqaVyTzCwAB6iTAgSfbAHiqsxzrimdKkQpKwegJUG5aIE7+uKm71uCsZv24Kky2doU6lNQqahR2nqL/eYufoMZ8T8itQ0aV8xalSbjnGotJO+oAgXPQ36Y95XhWWomgQAfNpQQTOu+9txv6WEnC7LZAVcvUcwjGuSe4Clevff0GECAZupxAMyUkfOD/FCmkQkdLCVG0SSLi0RvGNsznUp5BVN62rYm4+aZi83H92xjXzNGmc1DszsGUFtQJ23sLzO8ddtsYZmnSOSp6U/FJIkAyYievv0xVAtz7K2BaRqPhAcMOoVCzE2Ejq29tv7nH6S1QNkaf4SOAqMFt0YbT3M3xBcLrpl9YY85WJkwDDdBv0se+K+vm6Hw9IIaitpQsgLFjLXC8pA7z64CvchL9TJcICneHZsLmKtVhADAqtgNOrbYiPbfB3hLOeXVq1nRHQLUhWvfV0BF72wizHEZd5cDUAT0/MDpEDcSZPv2xa/8MPJrZorUCuuhxBkqOYEk2H5Zg/Uxg3ttKOo3ZJhBHiKmjQnTPmoYkAAmSbjYRaffDOiUNSoyoGXzVXUSLsEvuJ/kcIE0O9OmyD/ADyo0iDCggDvaQDigfN0qdQjUyQwYhNRE6CTYAgEn9BiZwjJSPEWv4VA8UqaKVMKCIJv3i/e+KnjOWICzSVSYGsMD/yzyi225v8AfEbns6xOncAEgQLah+tr32xV8QzSaKMuxAgm7FRyadmFzLR7D1xS8EYeqrqNIw9V3Eq/lV6K2DLS0sBFiyzNhe4Df74x4/nP838BVDs+l+WfkBFvoTP88FeJzlqdSm1KQxYeYzksIKCwMWO3qPbC/wAROGDOhqMAxGptWkyqibgAG5sOhHbAMuQYS2AEtMKi4DmCBXlFYBCQTBvAm5AsL/cY8eFkphVDKrwHqNOn8MB0Ab9YtOB+BcRXyMywZmbRW0xcC66YkdbzMzbBfDCtEUtDAq4qTokBtWliCN4jv2wl1pCQ60g+WUlxLyzXzDUxA1NFhAge/vMDtjTKU+ajBuzXWeUxJANu/wC3rjDP6fPzSgKBfTbYkqOx6Tii8CZqi1RFdlZogLJ+YMTIGm0iduhxQ44WT5kq3nDTnzJDeIwC1KU08x6LsCbA9ltv0nCziFYH4c6PLOlDINj8xkwOlxG8RjbxrmtNVCpZlliNawCAYhZUSNwd7jHri1amaOUJcS1MMZLWKmoLcsARCnTIB+uOYNkLqbSGtKpKNBGyeWJpq5002iVgy8EEesx++FfGWC5mifKUDlOkaeY6iNVtz31dI+mlYUaeWyvNU1N5YIB2hi0xE2kRG8xgd+JU/PpM9U6dQGoatUKzc11/lYiRhLQZJ5qZgMk8+KR+I6ilV0qq7fLF972AN/bpgfKOqnLlrDVJNu/oZ++N+P5hGZQj6lK/MwuDqa0kTEEQfX3wBwwaq9JKgsGAI2t2JxW0bCvaP20/8S0BUQsACwYc4IhpG3fYT232xQcLdFqZak4AJp/KwBj8MSxHQzLb+mJfxPXRYWmNJUr8siCAZ9CRa++Kuhk8vUfKFiwYoBNwx5Y7XE/SLYlduCVE+1Ns5X+F64saTJUdQKZ8wBWX5oCA2ttp+8nCzP1KRhUVSPJILJEBRBBadiIYx+mGGd4bQp0KwZ2Pl1FKHUZXlsFMAb6h7DCbxPXSgqeSNDRfQJVgT8tT1IE/fvgKdyAEFK5AEoLJcHWaFQQFNdpJuCFANhvFj6euKDK55cotVwE01NWm/wAwMGCD0iMTHD3VhQFNmVvOJKEwonop6EieuLHN5ejU1UVQNpou2iDybGQOhMbrc9sMqEyAUysTiAM+FU3hriqVMpRb4d25AJVgBy2sJ9MdgPwrkqYydEDzPknlJi5JtBGOxI6JKhfhxGyjHp1DnaxrVQrJSOlh8oAFwBMk72B3me2FXE+NkZmrrHmsUCLqPKJAuR1gdO9zOMPENKpUzh5CJgKto0gCYgwBv1jHjjlcUsw2hQr6YIgclgIX1jc9yY749FjbjkvWpsuPcfhWmV8MulUmpmDUbytLT0FjpUz/AA7AYy4vlVOWOpoC1KmlTaOcKCY37wI64RcI86pVpozai1IlCb6fX/qgftjerwqq9EksWIrMzKRZjPeYixme+Jy04toqUtIfLnJV5JepnINNjpO8ieYfJfcb3nbDXinCqdHh9N0vVMAnseYGBuJsfpjDMZdaYzUU+f8A0xybW3sJMW/2HzOVqUskjFgdTTE3Rp/WQJ/u7iZIvr2VBOIiDqPhTKgk9ycfo2bylXLrSCtq1U6UlpOgajEfWdj19sTPDppZfMFqep2C8x3p3NzI67GPQd8UWfy71MpQL0ixqBDJIBHNciTfUJtjazpIGi71DpIGkqDrUy1VhaSxv03P6Yuv+GnBKeYrOKjVFVVWAh06gzBSXIvBv7AYls1k3yvzLpqPcDsJtaO4/b1wx8I5SsKrClVNMugViAZYOYIHc+vphlQgsTqrgaZM2T3h3Bafmh6ZCFcw6ySWCyWAj+K0X9sfMtwY5eoz+YrAv+cEyNDdDa8n9DjstwtwKKKTUUO0IREmDeTA66vtjDPZZ6A0VUNVzVEsIJMqQFg9yB/+OJJJOagkk55qU4LVqefNMAuVbceh/wBsWPEcj5mWK1CpdWUq6/6gtvsVmfTEdwSivxGl11iGBG2wN+9omN/2xd5tQctpVTTAqK1iTPKD6m5ufbDa5hwhUepMPEJf/wASMgaarzhgzAxFwRTA7+mPniIseGBmqKZzTjywsEHRT5tz0/7vsL4+yhphQxQsWX5SDpAQCLXvvieUH4Ym927GNx10x079MFSbsNK2g2WNJVd4S4fr4dVbUiwKgvIJ+U3g9wPtjTO8CZKKtSqwzag8GJUkWUD9+t+2BvC2QZ+H1IBAmpeJDcgH00/31xpl+HPURGV2YhVIBHy2u2141E/thLjDzfVIcYqG+qn8rTNN80CV5Fk6ryVaRF4mQO+DfCXA/MzLHUFC8y828kbEdgZwFxTKtTetbWNABYj/AFBZv7dMNPBlA1VcoAXRRfqo1AE3EG0dbAHDnk4CQqKhP6ZcDn/Sx8YuzNQpOyaVaqJWSZL3LAmLwNrC+FXFeLVK9GijgD4VPKAHYkmT66rfbGvH8sGblXS34hMX1Qx7ExA/b1wjqVCxk3Jw2mNkJ9EbIVtwfM1Wy9PmvqQLK6rK2249/p0wCKjfEZZQ1OSvKxWAss/zRfqffrg3h9DVRolQ1QqyxyjlAOohZsST1PY98YDLBq+X10xD/lIgaiWEdua3XphAiT1UgjE480q8QM61KYq6GikBCkwFkwJPX1x4zHCitSiNdnVTqIjTq6GN8N+P8IWm1FGKU5p6SQCwOkkGYUmQetzv6YW5qu9CpTJEKaawYgMNtUD299vQ4a0y0QqGOlohG+IuFGhSdRV1L5gIWLkkbz6DFAeF66tImrDGgZdbgDy9XKJ3EHriS4krNRLnmlwPMO4GmyiRPe47D6VuXydZ81Q5QqmgSqSAB+Hc/c4Q+Q0SeKmqSGiTx+Ez4nwhfhKyVquvRUsxJBHKunVvtJE+0+kDx2iaDoUko9JGIa4M3g/Y/wAsVfF+C1jQr6V0nzFB2OvlHWfYx1xN8RrsnlDMNqDLDLHyqrW7TsbevTGUD7ys9PnnPt0WeX4Ya+XBptGk1GFMXblAad7iLen1wTTy7s7Izv8Ah0xDL894MHuBJON+HcJ/CVqaFlZ30VBHLBWDNjAgz77dzspkMwXqrrVHUai6kENPy6o2tP0jBufmjdUzVD4X4E/wlIiqIKk/MRuSdsdgHgnA6nkU+ert0SRcnYzjsSuEk3UTxLjf+FJeI3IrVYJHMB9Axge3phTxszmak/xHHY7HoU9POC9Wlpy/CvfLAXLkAA6W2/6VxhSb/BD/AOZv/wDWOx2IfPleaNOf5SDJsTVzc3sB/wD3UftbGgE0Kc3gtvfrjsdip2fnBXO/Hwk+eczVE2lbfQn98XJcnK5KSTDLE9L47HYytk3zRDX3W+aKKzTlqtPUS3IN79Dii8PoBmcxAAimIjpYbY7HYJ+707rau507r3wtj59G/wD+4qftjTxLUIzJgn8h36ikxn7zjsdhA3+ndIH/AE6d1K+GT/iP/wCOp/2NisYf4dv/AJE/bHY7D62aor76nfFzHzal/wDmH9lwEyD4YGBMj/ubHY7DW7oTmbjU+4BVIyVUAkDy6lp9Rh/lzp8jTb/Crtb+HHzHYiq/VzUFfM80i8QH8bMeqPPrB643/wCFp/Grf9A/fHY7Df8AxKcf+B6JPxMf4yOnmOI/+74nuuOx2KmZKunkrPg1Qinl4JExMHfnOMqDk5qnJNiI9IqNtj5jsT6lSnNyK/4kH8al7N/3f1wj8QDmqf6agA9BpFh2HpjsdgqO63zVH6fcb5qiuH34dWm8Pb0+X+p+5xb5QzUyhO+gj6GmxP63x9x2EVtevwFN6jXmfgJPxuqfh69z/wC4PX/oxM+Mj+OP/ip/9ox2OwXps/OARekz89kx8I1m0gajEOYm0kgTHtbBKtfOH1/kcdjsZU3j5quqb7vNVVeDah+Co3Ozdf8AU2Ox2OxO/eKU4DEV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data:image/jpeg;base64,/9j/4AAQSkZJRgABAQAAAQABAAD/2wCEAAkGBhQSERUUExQWFRUWFh4aGRgYGSEcHhseHSIgHyMhGxweGyYfHh8jHCAbIC8gIycpLCwsHh8yNTAqNSYrLCkBCQoKDgwOGg8PGi8lHyQ0NCwuLCwsKiwvLywsLCwvLCwsLCwsLCwsLCwsLCwsLCwsLCwsLCwsLCwsLCwsLCwsLP/AABEIAMIBAwMBIgACEQEDEQH/xAAbAAADAQEBAQEAAAAAAAAAAAAEBQYDAAIBB//EAEMQAAIBAgQEBAQEBAQFBAEFAAECEQMhAAQSMQUiQVEGE2FxFDKBkSNCobFSwdHwJDNi8QdDcrLhFTRzgpIlRIOiwv/EABkBAAMBAQEAAAAAAAAAAAAAAAIDBAEABf/EADARAAEDAgMHAwMFAQEAAAAAAAEAAhEDIRIxQSIyUXGBwfAEYbFCkdETI6Hh8TND/9oADAMBAAIRAxEAPwD8ZpOgZgZgnlYbrB3jr6jDrhhqjUyohJy7DXYBlsJI21DY7Hvhbm6SMzD/ACXA2IOlj6dVkfTG3AqLTUU6gvlEkAEyJB6bD1wl12yp33bKd5KklfOOtVBrVCI1Agkeo3EXncfsS3hx6td3pqnl0mao4JiUDIth7EMInv2GEeY4bqzbDL6woYSDIdZMdbnvPqJxV0OHLWyAJdkqCo6lpjVz7eskA6R1HfE7zhggqV5wEEHO3JT3/ELJJTzJNNYBmbzef6YDao7fCcq6p5fl5ubdux6XHrjfxrkPh8wQrM2oGdYv17+l/TC6lUpzlydQg85Ez83T6dsNZuN1/wAT6d6bdf8ACmHDa+rM+XUVSwq8oAETJ5SY2nY/TtBfH8rTp0qCrpWetiQ1jJbqLwdtvTCKmo+LjnC+adp1xP31frh14qyCQkVSznZXmesySYmfbv3xjhDwhc0Co1Ia9dkMwJD6vlFmG8RYqft9sP8AwnlhXqFSE5gWQEgAXGoelrgYQLxJigpuzFQY09IPUXsRA94w48GBRmQlQOVIJGgmRYmRp7i31wdQbBTKo2CiuPZOgcitRSPN8wraLxHQekXwt4AahplUUf5k6iYiEa32/pgjP5ammXLFjFV+UX5Y+a03IMfc4XZcsMqzIzqVqXgkCGWPad/pgGjYj3QMGxE66oGqJpqZEqdMWmNx6nrhxl1apklkKQtZQIA1mRBG0xHr27YTVlK2BlWAPv73OxkYa8LrhaKwH1+aYYEgDlkRcCZg/T2w1+SdUyEJt4g4YtFaDIB5fm76gbkAlY9IifTCniixmMwBpW4OlWUrOoGJiCPQYJ8Q5AUUUc5bzNQJnTEdOkzHrjDihAzVeJUESQZn8rHczvO+F08h5qk08hrn8hfeKuwzdUaVUm5A0iCF6ECPtvirfh1IZGk1NVJFKoZkdSBPNax6YkuMVA2aqlZC+XaSZ+QDctJn3+nTDjh6BMitSKpYpU/MQliCCIIFovgKgkNPmSXVGy08vhSNWpqqk9C3p39LfbFlxLJgGkKaqCSNtItqVQWO8EfS+IhBLD3xetlKaMqnWQEmJaZDqAQQRFhI9YwdaxCZ6ixasMxnjTq1kCU2LOvRSFGteyzflH1OCMvl28o6qNKDSYSukkwzCwAlZbv0XCmjVRq1UMtXkdAoBYkc95Im8+1xbDXhXDkqrUreZUXSDCkkRdrSSLAQLdZwlwACneA0Lx4xWn8FR8oLaNREdAAbgX5sB8C1JRhQhYOm7KAJ1Dsb3iT19hj2+UpplS9RmZywZYPKB7Tczqj1Aws4PUFQvrDtqdAApO17Ttt3/rgmjYI90bR+2R7oTNVQgKJdiTqIgjrOncx2PaT1s6zldqWWMqmrTS7GLGLFd95E2gb4Q+cEBeSXaYk7dNwb/a9vXBvEEQ0YAqFz5catUbNNzaJ29PrhrhMJ72yQifB+QFc1QVVmI/N0EEk4K8FoiZpUI1sVYkCOim3ce3/iDPCXBVFCq5JDi2sE8vLOkaTBO2EnhWoFzCEMdbTzAkFd5nuCP77rccWNJecX6kFVHFqVFRXcqPMlQgABEBQB+/8Ae+E/izhaDymkKNAJgesd+07fys24hw2mjZhyHOkKVJJJ+USBPe/0j2xMeKgCtBhImnEHpFvvhVG7hB8hKoXc2D5CxyOe1VHC0wy+Ww07QO+3TsP64pfh6K5nMF0QaCu2y8l4FvzRiY8K5fXWKS4LLAKz3XeOkSPtis4p4ZpfE1y7MtMiQzMbkASDIJYzH3wyqQHYUysWh+GYt+Eo4RTqGipWkjLLQSwBPMemOwPw96YpgeSX35tTibnoojHYItv5+UTmGTbz7r14hyqVsxUKuJVRLRZj/qA+W0CRI9sd4c8yKquSB8M5UxNrbHqP2xh4nBXMsWU0ngEFSCDbeVtfqR1/QrhefZSBUQf5B0MLiDAn0MSDHU7Y0g4AiM/pDkmWc8L1KWZWqladSl/MjYxtF47YZVvDs5YBKsMtdrEQCwYC8db/ALYM8TcDzVOtRqU9GqrT/wAsGwFpDdDEg8v264EXL10y6KyUgfNIcM4h7zYjYz3nYYlLnEAyo3OeQCSEt8SZErUqrm6ocaNaN3PyiO0GO/1GElXhwQ5PTUB1MQTAhTri8G87+ww28RvUqVMx5lNSVQerUgIuJ+ZfUX39iLwxjTVF0rUBUQZEN+L+WR3Ox9MPaSGjzRUMJDAf46JFlU/xajzAPxY8w+/zfzwZxyiqGm4qs5JI1bfLaR6YD4plYrvBAl2jsDqNpONuJcOrrRptUQqiqADEbk/r/wCMPtIMqmxLTKAroSe5Amf4h3w38IUtdbT5hpsEYqwvYKSRv2k++F9bJVKSKzAjUodCOxJ+222HPg3K1PjPw6a1DpuGIAhh+m+Oedgrqh/bMIfO5SoMorswNMjlWbqQTBieo3Prj5Wy/k5cgVUZGKFkHzSVPr+X+WPnFcpV8gMxGhHI0g3BJ3ONc9lz5Dt5elToNoMEIeggiYDYAHK+qWDYX1SBcywK3nRt6Xn98NKhIoABhHnhgvutjO/phNhwyn4SmYH+bEyJ62jeMNfon1NE78ZisKNHXU1ITO0ENEE7zBvhZUIqZqtrqq8oRqg3sBAAO/QbiR1wb4nep8PSFQJAeJBvYbfv1wi4gP8AEEaQIYABdotF/aL4VSGz90igNj7ojihjMVovyxP0UdDiozPDnpcPRjVUTRcBT0BiywdyCbnEvxm1evyhLDlBBA+XrhtmeKmplKZakpGiqsgi3yqDHpb+WBeCQ2PLLHgkMjyylcumpwO5GLbUNbVfO2proDC/ziAon0HXEMovh1n6VRalDzlgQpAOxAMX9wL4bUbiITarcRF0XwtnetmAaiqWdZLAcx1x32vNsOc1Xb4d6SVgSKbWUbgPB62kH9/qm4ZSL18wVQEBgSuoAAeYOpG3T64a00dUqlKKnTTdYW8c7+2xGEPzUtTe+3DgvnFOG6eHuWqanJpgLHsYXsRPQXvhV4aBGpfMUL5tOR1Y+kkWHX64O4gKy5HVUUEOiFWG6iYv6kRthV4bo6v+SKkVUMkgDqNJm8GenYY1u4ZOqJn/ADdJ19vZL8tl/OzCoW0hn0z2H1xQ8TzhTLEeYC0UwVj0bYg9P53wu8OUZzIhFZtcaW+WIYkT9Mb8SpscsToQD8K6xOxG0TJnBvMuA5JrzLwOSb+AaFSpRdRW0Kat1IB1SjTv6Wv6YQ8MoijWSWhybRfTsR9xN/8AfFdwWlXWmyUqNIuVBJOkBQEIuAJJMEk+u+I3w1Sd8yNKiowDGG6wp3wtpkvOiU0yajtFUeLUqilU/wARrisqMoAEgoCD+kdt8I/EnB6wZNb6wAAW6LeOnX0Fzil4hmKtI1y9GkCApKqZsVEnaxFj3wi8RVa9XQeUKVUSpsL9T3k7C59cBRJkRCXQc4EC0f0u8MBaVfTTZRU0uCWHpABvA7wOxvioz3hyq9QrmK0UyHYhI1FYWBuQgOwJ/XE34TyYSoNIDVD5igtaI2gEGDvtf2xSZ6tXFfRTREZkZ3cmQRAssC5AiNzfGVDt2Q1XfuSP5U1wvw+z0lYISDMWTaT1NQH9Bj5juF8LJpKSRed3XuehUx98dhjjc3THOudpZ8Xy9OvXcDVZS3ZgTcyjAA//AFiRfBnAeD0yxgtTc5ZiVLEANI6/lUjo3XqRGF1XiXk58sxVk5ZgSCNIixJ295w2HiVamYd1Okrl3VidnAvYzIJ+v6444gIGUInYw3CMoTTxPx2oUo+VRrLTps4DuSdbaVMCfygKG++E5475mVWmuoMzsz6iSLkwATF9+s+vTFH4o8SKz0tDBloU9bsogM78raRcTAiJB3wnzXFETJoZDl3djoHXUCCe0AjoMKGQskDIbKE41SYJVZtYPlroF9doBLmLr6Hr0wFlq6vRoq7shRTFjDTUJ5YFiDcdJwRxbPPXVz/y0pG7WYmQbdRv7QMfeFVndBDppABBYHXHm9QDcyJt2Pc4YJDLpokMup+PxKutWgtJkmRc3Pc+t8U3Gs01TJBQrhBAm5JAjcbEC/XtHpKVM3+I+s65b51mRfdfTex/TFfWz7V6NOh5wNNtClmmLt2/KbfXT03wyoILSm1Rdp4KWzTgIsg/5ajfe7XWb7drYd+HKM1l0A6mQjUm4sBt07R398D8UoA1KCOwdfKAGmbATt6/obYM8L5haebUMdBVSUa5DGLagOgHbGOMssse6aZhY8UGnKIhpEaiuppsSAPaCf3F8YcayKJlwQ7Mx8tovpuu9x81voMG8aqq1CkmpnYlWcEG8iYB6Wx3Hs64pLSaoCumksRcsFaTPaCPvgWk25oKZNo4qTo0R+bqLX7mP3/TDU0FGVogyKhqn2A9u5PczbGaZMeVcTymSCBtMehE97/pgvN5h2ywB+VKgM9dUAmJ6Ed+uHOdKoe6SI4o7xRJyy6k0srkxq6Hc6dr998A16dNs1YFvkPNMnlWd46zvhn4qz4qUaLC8qZOxJuRbaw/vfGD1m+NLuVDtlpJmwOjTfsQOmEss37pFOQz79kv45RRcxX0AwVLc24B07zedU4YpRX/ANPUqaobTUmAdJBIs29jH9zhdx9SteuGMkU1B2EXW0EnbsP64b5aqRw1OYAMtUMALxYAX6kx+tsE6cLenwicTgb0+FP8EpLJfcid+0dv03w/8SvrOW10yup9usE30/bc4S8NXRT9Tq/7R3ttfDrxBxBazZY02A0sEuNpMyY+uOfeoCufJqg80F4eywavXA1gSABJ1f5g3IG4AJn7YaZzNijSdaWsqabDmnYFtiY3G8d43x48NuwqZkhxZ1mB8x1yIkxftvAGGFVldK3nOYIZQFF41VL7kGSNx64U921f2SKjtu+VkHxKpq4aodamlEpwSDGom82+URa/5vsv4Xlaaay2tYemQqMexJuAZM7YZ8Qzk5FU1qF8lSVUQSeeFkntefTA/Bq7Eu3mhAalKFN9VomZBgY4Ehh5rWkhh5/hIeBUlasSdYUNqhfm2YiD832xvxKvT8g6GqExSHPNuUggdPTv2tjXL8O0ViPMUFgHJgHTq1GIJBPuMZcWqOaESCCKUgLfZ46nt9ZGHTLgeSoJDng8k/8ACFdgNOmq7EqdVwq8nUx327xhP4TrrSzAIDNVKtpgHeAVsBMEzMbjtil8P8Xeinl+YupghVdNv8sySZ3g/qNsSXg12OdVhBIDElpjaN+nQDChk8pAuKh9lScRqlTmSUfS2gMG6EjmGwJEi0Wgi+FHHc8KmlKVNl0LTW9gh+25np+uH3GM3SFWrrbVq0FRsIZQL36R1jf1wi8S8dpO4ajqZmC2IgLp/Uz6R13wNK5FkFEEkW8gLXwplIzAks7jWImBI/0xYT/FHth5meKVlzlRBSNU+UR2hYsSxvb6Dt6zfg+jUbNLVbYByB7STyjYT1xT8a8UUEzFQOQ4NLTy3uIteyzt1NsZUBL4ibLqwJqRE2Svg/DGNFCa1VZHypr0i5iNNMjbe+847FX4a45WGVohVGkJaS0/vj7gHPdJ/pJfUdiP9L8143Rp1s3U0aad1AUwAbAWIkdj9ca5zJNSzNb8LWoRugiBAJHt6XvjxX4SXzpQE1Fm7CGIgRzRYQR1iwwVm+Ir8bW0VWRPKZNQk6oUAk72YiftiybADgr5sAOC7g1ZafEHBUU10kaSbC036b3wzzHEMs2VqakWnUd3IdNzeBadv/ODquTo1a9OUDHy2hiLsVVYZo3BE7jphXxbL0fhCUN2eoqI/Lp5plekxbfE8h7gb6KbEHuBvp3QfF8+ADZaj/DhdYPynUL/AFBiMfcguqkhagoLAFaggT+IZ2M9hbYdIwkygNNK4cshNOB6mRbbscF+HKuuVd6lgoQKduaT0PW/9dsPcyG2VLmQwxohs6ivUrDRpKu0FeklrMBv2kbRi+rcPNDL5Nlp06mpUBhgZEmTcwSTIgXHXEVUWj/iiSyuGGgMCS3MZvAKmP76YreLZemMrktVSopVUBMyAZLRERYGx3k+mAq3geZIK1wB5kpitmFevS00hTYAggdYLX7QNoPbDXwe4+P0tBYrAm94ANzaQJwuztKkMxRCamAF2baJPoLRJmO++GHhbLrUzNdyTKrK6TBkjdWiJ6RHXGujB07rHx+meXdMjm6VNcurMpKVFDQe36R6jA3j7SajlaaiKaS0ibqwsJ2ME98fa2QX4fLMFUPrQX322J67Xt2xp4wyoJfRIPlISu35GJtHTaJ/rhDIDh5qkMgPBHv8qQpOfIJWZBMiDdYE+k3/AEwTVbTRBKgzVALTcDRERvff6YHyC/hMQJInodo7gx3wdnUU0KYkgl509II7dLg9b+mKibq1xvHujvGTIaOVFM8oT9u8WBjAHEcyKtbWg0g5ew7W2v8At623GGHjrJqoo6QBywY26jcGNvrhVSoEMNzGW6dLevv/AHOApxgB5pVKMAPNd4hVviMwWkHlBBA6kG/22F/scU3hVFGTBZFI01iNYUjpfvb174Q+JKYNXMsrFhqRSTubDf6jt09LtvDuXV8qoLkzrBRTtfrbY/3vjKhmmPNFlUzSHT4SrM11fOMF0+XrMRYXEbfpa+GPicIa1NqcOrVQQgIuBb5Y6m18LBkhQdwxiG0mCPex6+v0w+8ZCka2WKHSCwMqRIBMjYTP/jGE7QhYTttjh2QHB1LVcwppWNRdQEcp1C17C1rYZcNaklKqukU/wygMjUxBqA7TewGMOFwcxmOdgNSxa5uLE9wJsbz7YO4HQRkq85aacKTcow1mLgG8zPecKeeyTUOfTivPFvLPDqbLRXUKaGREiH6+8/3fE9wtQ7uz0g8PTOposLco6X2/fFJmKWXGTpIS8tTTWskmJNvSIJE2wlo1qQUhmKlmpwoaRAPUAbgAGSPpgmHZIRUzske6EpUj5yDyiAUEKNB1CH+8j2P6Y8Z6mRkwFp6TKAkFSZg3tcauvt6Y95VlerTBdoKIGloInWCAYnbt3wv4hmXFJVRiVKrq6iQLDa0XH3w4CSE8Alw6K58CU6K1G/CUnQJUaW/5bkyT3jb074l/BecnOKBTldLEL2sL+m2+99zhzwXNUcqj1w1QlQkEm4bSVOwHQxB6Y14VmEJyp0lZDA7EuAm/taLzhJMB2s/hIcYDhBM/hBtREZl2qKEd1ESOsSST7f8AjC3xLmqSVNVEK2sLBW11N5639IweOGUSc2zsH0xABuokWBNh2t64C8U5ijTFNadMKwvCn1BBJgmSB0IjG096L+BFTjGBfwBY+GfMeqGdJpaajaRYC1zp3Mf3tiqz3wfxNV3CCUuHgA9yoW8/bEj4cpVa1YkhgjBtiV+mrf0ucUzeGKAqV2dtSlOVhBnuZMCd9sdVgOuY5LK8B9zFtE/8NcSpHK0op6uWJ0p0JHW+Ox98O8My65akDqnTO/e/8J747EbnNk5rz34MRzUhXzdNuIaWYAlQJUdSAY1KwM+p64xbiC08wyqCAaJnWA4AIXrZulr2tiezqxmyI8qHGxmNri5nvhjmMowzNYENWPkkzFxIEHe0Y9DABHJer+mBHJV1Tga+dAqFS9FtbAn0MKDsACOv/hFxXg4+HqLdvJqOFckiSSCRBtMdsOq9JqXkl0IDo4RgRyk6egMWA/WMTuZyVenl6xFbkFRpEwSbAn64RTJkXU9ImRfglfDUqJSzAsF8uTNwSCNiDE3w44ZkYyz1F0B6hSBcAjUCQB3DEC2EWQ4mNFVaiCpKHTb5SStzEdBigy2U/BRo1F6Y0CxCEPEc3U8vviipIz4qqrIz4pblsu7pmSxBKlQVMkiXJ0rcG5E2OK7iHDjRy1JqTXY02IaSJBMC0R3uPriQo0HRc5CGQVMgDl5j0n1i04p6tXVlMtCNUJC9BOnUQSBqEzMYXVzHPsEqtMjhPYKZ/wDUPNzOlotKqQJ3YmZJtYk9vTDjwRlg2ZqDcgWk9Qv8QH7DCzIMrZ8TTmKrbek2vG2HnhLJtUzdUq1MjVfVEHUCoF79emCqWaQOCKrAaQLW7oipwum9Gk0lSalIXO1iCR3su/rg7jKVKddgrJZVAOkn/lvBN9gN/bCCjRqFMuofSTWCptaA0x1i++HfFsvGbFNqOtioM2M8reveTHp9MTkXz4qQiDnOahadNRQcgGZYXE20g3v364YZj/2lK6x5gtEEGD67QevfGdemPhyAQSdRNwfygTeCLAC2PFeiTl6YCGfNAD9BI+W33+mKiZ+6tJn7o/xpkVprTKydQ9DsW/MP2xkmYcUKQMBNDX7MRPfqD+n228ZZCpT0eY2rUog+gm3e38sL8yB8OpgmE3Mdlkd/X6+pgGXYEDLsatvEtOK2cEqTqS42JMExJP2/W2G/haowyIGoaPxAwAvHv0k9R/LE7xPNrUfMOvysacbf6f6bDt6Ye+GKbHKAIhDFmIfp1uBP5QD99sdUH7Yn2+F1UftAH2+Ej4nS01qgBkanAJ7QOvt0w349QCVcppP51HMZ+U7xG2EfEKZStUDNJD1BqNp5R9fphjnc61RaD1IZV07tJgNf+l8EQdkoy3dPmSfcMyxFStVDqwqMDtAgPAg9tv62OC8pw3VTIdgWCNYGLc24Jveff6Y88NIZmZaMKQCCY5gXHcg2AiNr9N8fTkW8txTApAKwa6y0atu9rX3xITJUDiZRNRGGXokVEllpAarkXJufQze9hiVyNCo7VCkH8akdbXgwRIPaJn3AxUUOHRlabVaWs/hgXmy31CSIDTFu22I6jUR8w5POC4Ggnc7ASI7b4ZTyKdSFnLqNetSrrcMyqmnsQQ1z3iTMYy4pXqDKDVUXnKFRJLAaSIB2gCZv1jGlKkproDTJBQcoMFp1nYG49yDG+PHEFX4MfgsOZRqgSLfpMRPWMPEYh0VIjELcE04Zk2r5SqGChRoIQEyW0WJP/TFvTB3CPDQVaLqTqBg6yRAKSYAvEt+mFFXOPToE0VNO1NSx0gQUBM825kXj3vh/wfIVVpZc1HDa3gMACQNJOm8CYAMjt64Q+QDe39KariAJmx06JYvhikPPEsSGB3MaeskdfeMdxLg1JCmgqreWGMmSdJk3gmduoxo3CzprCrmGYTLASfl9B05hYHvgLPoyMuoCrFBivLBECZlidt8a0knNa0kne8hEeF3LurUjJqGoGkFeW0nVc7x16HDs8GUVq4Z0GkalI6SpmZJMzB+8YkPD2qp5SmmzajUAqTYMY9dIi5264Pzvh2quYreXUWmCBYk31AmLgmeUnGvaMREx/q2ozbImP9VH4f8ACyVMtTc5sywmJYRc2jV02x2FfCOGZg0UIGoFbEAH+Y22+mOwhxdJukOJxHaU7nOKVPjABpqHlXnVT0Ej5R164Kq8QIzFTzRTQilA021A6bTN+WcK8/SqU86xYFmRgTok7Adx++NavFXq161RaczSIKnoBF7dRi4ty5K8sBggWhWOdqMaulhopAMaOppDzGqRE3tHt64ScRXVlqgJgeY7PcEiGgAC25xuiZipX81UVlNGQuvoYn3M3j1xhxTzlySU2p0yoqVNR1wQdWxIItJn1whoAIU7GwRkp7I5enorfjQfLsCCJuDGx62xQZdKhyyeYVFMMio6m9m7kbdfthVw+n+HX006YHlQ34m/ymVv3vH9MPFp1PIoUxRKoaqwxqg3kkDba36euG1DPg4J9Uz9/bgkOWCIM4upplQsES3P3gk2g2xSZimVy2W/EYQiwYU6ebUbAT9+vfCoZEEZ0MsNrUkkiANZB0abm5HpAxQozJlct+IoACRJMtLmOXT+vYdcDUOXmiXVdMc+yk+DV9OeAGpdVX5hcgSbmRBse3fFP4T1fEVysWrKGLQIWDEW/ijYfyxO8MqVRxFCHQnz+pkXMdp2w/4Hnnp5xwFVqhkzqNmFxMi9oNvTHVcui2vcGOC+fFV6dGjppqQKyQwi5Bbr6m18NuJ8QHxY1VGRhpJHLazbEj1AHvibocbqaKACForKTB3YhpERbeRinzVcvmC3IOWmsazMRUk/L0DE/bCHNjMcVM5uE3HFRddgaRuCZf8ANNo/1QQPvjzm6s0aahmBFSQsgqOUXMWBx6Wnq1CRzKwuduUxMift/PHvNqfhEYEf50bkmQtj2xRwVY0RXjRakUzUYGQIhtW1pne+E+drj4dFLsSUnRYgbANPQkTbDrxpUdlpawRAtJk+9xIwu4orfA0SdJXYEG8wSQRHqNu2Op7rea6lutnildBYo1DIMhOtwNXX7D02xUeGFc5X8OoSwVyEmIYMxiNNwRE3/piW82KIH8Wkb/6ibiL7YrvCeZZckzKAdAqxzGTbaIjf1wVbd6rfUTg6qczj1Hq1mddLkvI2M6e2/wDI4YlQ1CkDuJM6gNr9Rq7/AK4WUMy3mszySzmQT1Mf/brhuxZqHIb0wSbmILX3XsTjnWha+0BPOGuopz5xnSBpn/WCACRPrb+WOrZxwjtS5gRzEtJE6otG5Hf6490czU8pCChhU2Zv413tO42GPubzrBH1LrVlYkoSI0k+l798SaqDVbPrNKiTXcJopwiaToMmblSSQAD/AGMQ2QyjDMuCSp82dYgxBJkH+x3xc/EsMtlyohfKpxzG51N1AmZ/ScRvBq7tmyVfn1mARA/N9bDsMOpTDlRQJhy9cNH+IUVKrQLEixFqgtaLSJ6icC56svwl6jFi6lVm3yjpHQCMH8OrVUzTlYL+bU3LAEy0zAjvjHiR1ZMFlWFKCVJBBIP5Tb3Pthv1Don/AFjolFTOF6B1PfWo02uApExE2sJxW8Gr5jysvr1ABzoE/NyveCN9sTtHiMZUhaIKeaJYwbwN+WOh++LPgnGK4p5fRlwV5wpJMmE6QPUx3wNbLJB6jdiBn2UzWfMPTrhiAweWX814sPTb7Y9vkXV1apIHw506L9AsbHfBHFs9WDViKYgeXLDVACjY332+2PD8bLVQKaBNFBhDCdlJ/WfrbGCdB5CwYswB4F84JkTTp0WGtauuoAsqASNJAAPqBPscNc9lMyuYqqGp6QgbW5iygjYTB5jhV4f4rmNKFCgMuy2EnabAWF4+o7Yb8V47mFzmYlCQKewMBQR+0n9MA/FiOXhQVMWM5a/KY8BWqMvT/wAQKXL8giAD7jqL/XH3Gnhri+ZGVpCnSlAti2qTc9hG+PmJ3B2IqR4diKls8VTPazmdIYKWEFjsOU+5k/XA2aylA1axSqx1US1laVYQSGjpuPrjLMcPf4+VDVF1BtRWLW+kDb6YK4in+LraXCA5c3leaFHfvva+LcovovQFog6I/J8bpKtCTdaZJPlk35f2C748cQ4nSOQ06iCzvcJuJHc27fXG2XQ0xQLNScLSOqRqs0WECO364H4mh+EfW4XU7HQFAjZpAMETYX+mFADEOaSGtxAjj+fZIOHGj5OYXQah0SH0xpuB/F3PbDp+M0qmVoUQHOmoo2FwD7xeQPvhTk8mipWiqByQRqXmFjFpvM7dsOlzeWGVoqG2qj1KwTeIG1r9cNqQTxv2T6kEzc37JTR8pUzY8p2grEn5Yc7genfFpmeJ06tHLrpYAeVBIP8AHBMDcGDGJLI8UpKuaaJJKteBrOs9L9CD6YsuK8QT4bLw1OmQKR6W5p/SJ9/thdXMW8gJNfeEjXsFFZZl/wDUBPNOY2UGPm6dcPPDOZpnOVGbUQeUKJY/KAY+n9xhJlKhPEllyB5+4VrX62mdsMvCebCZypf5lqHUzW5ZF5F5IBwdQW6JlUbJ5L7k89SpU6RDFlTMKdzYBWAG0A/XFCDT854DGWpmdUSGDmD/AH0GEOYz4bLUqZWnD1AWPWIaCTEd8OS+quR5g0lqQABOyq4kkCZ6X/2S4aqaoNVLZCrDdrN+Zh+U+hP+2NMgytRQvTLks8tv8qmALgSBew6dcesom97qDaXkyD0A/uMeOG11WlRLVNMM5izSbg8pvewn+eGnz+VQ6/nNFeNKg00wrMVAtqne/Qjcn+WEebT/AAdNtLdtZmDAI0jpIHb03xS/8Qs2KnklTaDIv3n264mM5VHwSC86zaTG28RE/Xp742jut5oqF2N5oMn8JO5I6n+J+hEfY/zxb+Ds0qZF2IYECtDKTvA6bWviMFOKCE/xDuNi30vOKrwJxILRZahARXNiNy0fT79JwVcSzqt9SJYY4pPm8z5uZNQGxrTcmble3W2D/N006oOoFgYPN/EBuRtYj+5wLWrI1ZmpCE8+wk916D/fBdDMO1OsshQo0wxNwTqtN5hjtewwJyCF2QTzhaoXpa0ZlLUhq1MAZYahuIFgL9Z98eMznkU1UAdZFQFTJncBZuBH8rnqQKmeIpqVa6hDuSCQQYgifW17dsfadbUgqM8kZdj1kM3fTeevpPY4Th4qfDxTfJ1VbJ5ZQKpKIhO4BDahE9fYem2I/J5dfiWUszDzBNOTeZMXjY9cWp4lNCgi1dM06TSsQBtBHo07dziI+EUVy7VVEuCWIJ0mTeD818FS+pHR+pfcus16gCs8VKkINctva0bxfHvP0B8Jqp0SBqQSRqhiskiWO4K7dsY5ZZq1OfTz1eYzF5gybXNr41qU9WXooKgg1EDrIgQu8i1vvcTthxzCoNnBBCm4y0lQG83qoC7CxmwMidtpxZ084C+VTyyQqhmCqOiiDAPeD/ZxL8cXykY06iMr1JKQCBYQRImQQRI/nipocT1V8so0sRTu8ACygaTG14E+uF1doA80mttNB5/CCzWe0+eDQIBIgBNwRY3mCYJwBmOMvUq89DWq0Tp5IkxIO1xPTqMNeNvSFPM1A4YsyDTqgxpBJB/Qe2FnFuIUmZDqKkUGnQwI2iBI3IP0wLL6eQEFMTp5AQfCsxCo1SkBzVRal1IUxvaOY7Ww64jx1KebqwhCikF0FPmEde3Q/fCPgudGinqrMNLuQpibhb/Xb74fcX4iGzNaKyuqUoEkcxPY9vQY142svJRVGy/Lj8pj4V8RUkylJWpaiAZIpmNzjsJ/DuVHw1OaqrvaE7nuZx2FupjEUp9IYissrxXzuIv51NDNMhpLEWUGRIt9cCcW4h5OaqpQ0lRSddhaRzXi8RbAuVVX4gyjUFIKmZkQt+s2I64FzNGnRr1kdy48tgGE/Odp73xSGiemSrDBi6ZJ5U4cDmqIct5RpAGGtMXE9p6Y98ZyQTItyIUWowpvu55r6j2ER9cc3hXSctzO61LMJiJMT7TH2wG/BSuVreY7SlQjRJOkCJMbEksMKBBIM+SlAgkHF5KnchOitCkgoJg7cymdr3GHq5UfC0Do0v5q321STsYm3tjLhIIpVgiOB5ZIZuW8D+GCR2BkffDleGFcvSdmYnzhIS27G22q5B9cNqPv17J1Wpfr2SrJUXK5slQpLqd9JB1sLWNrnp0xaZrKP8JltKUoHkgEySRrEfrviLommgzZGpzrUzflGs/MRba1ycU9fL0/hcu2mqZ8uyhvm1yYuImYBwqrmOfZIrZjn2CQ8JQ/HTykiuxg6oF1F46i4vg/wllFbOMTzaC7DcKeYiDG3p64D4flh8UxMlfNblRWBiR66p9CSfvj34V0NXZWRypDEBQZs4uYPQd8E/IxwRvyMcEXnqCHJUiqqXNVLX66rdo6e22KLMUm8/lppY0tp6o06gBOw95IxIZnhoTKLUZGjzUIExaDHXc74oq+VVMzBpOJNI/nkyrmbNPf7YQ4W+6meLW9+ylknWgkgEPsG/hPTffBPBsuzUaHIpXVUBaSG2aRcbR264wytMMbLJVSPkY9N/m/XAFOmRTokagWYrMMBGppvMGZi3bFESI81VUSIHmaus5lENZKegALTqFgfy3FzqJmBia49kHFBUKIAtYG0liCIvbaI264ecU4cgzQBBYPRqmF1CDGqTe4Hb0vhTn8oo0qEfUKoEsrQyjTHLq/psMJp2IMqekYIukmdoM1FAF/NsA3QE9bbXw18E5ZXpZgOOQhpuRsJ3jTbf6YCr5F9K1NJ0SYs2mwIP5u+C/B2RWolZX1hSHllUmOXrBA++HuOwVS8zTN/JQVBF1nyw2jzwATP8S/w9fa/bDHheXPlZjqCJkq4IiBb3j7ThV5aU65ppLKK0AspBsV6A/phpkqM063I1lIkK8Drfm/uMY/JZUy+yZZmo4y6gKulqSzBbVY9OpPSLH1x94QgemgqAR8OY3JsIkx1J2364zoUqZSlNOo0hRq0tfefzET0HrGM14cjGAKg/AaNUi6/wAPb9sItEKa0EJu+SVKFB6IVWNKldieZdQgW2lvfbE1Upt56zTVmJBX5gu7bzaBvtFsUOZydKhQpMVqVGPlJeQQJIJAB2mQPYjEqzTVSVciAdKhgd2tv+ojBU7yio3krAV/Kq1XZA2mpU5YbTuRF5EA3v6Tj3U4kamV5aahTXSRP5lUCw6ggCe0HvjGkEFRw6koarKQA03LQBfeYtv74yyeWR8t+YN58K14EgWMGJ+k4pIGZVhAzPsmnH8sy0ayr5YQ5hWAnSQdGwBtH16HDvh+UWnmaS6JdqLM0noKQABYWEkT9RiU4xwlkR5LvpqCDBIKxuTsDiooZJTVo6dYeomxJLEhbGYDAEjvthL9zPip6kYM+Pwnz8Jopw7OMVMo66DqnTyIF39SZ73xK1skqPCBCRQedVp0gXBA6ybem+Hb0Ms+SzlMrWQo6xUZyFLNpAsYEbkT0+mJQeHyjEvrcGjy/MDJEf8A4i83jAtHEoacRcr1wGqrIhFJQAagMMZKkAkAEH6X6HDnxBwXLvUzGkEOFRrX5jcwLHbfE/wbhx0or06sEuCykhRGkGCLWFz9MNc1wWmc1mQHewkSSCCRsZuTGCfAcSD5KKpZ5IPkp/4cy1A5WlZDy3PlvvJnY98dgbgvCaIoU5FcnTJKlove0GMdiVxbJuVI8jEbpFVy6Us62t3Y1EbmUBb9bX7dBck4C4tknpVSiqi/hk62HM4Me/N/5xQLVK54ny1BamQqAaQTF+7NtN9Nvpie8Q8XZMwylYZUCmCQLgHpBIi1zithJcOStplznCOCeZLgVTzKGrMa3CAoAflFzcG57Y9cYQ0Tmi1QBdbSB+cmANpPr83TGY4fnEq0nBS6ABdgAsHbrue/XA/Fsq9VqoZVWKx1KWganIVbATAmemFi7rlJF3AkiP7STL8WlK+gAck3i8lFNvYE9cE0UrfD0neoyr54hYiL/MJgbzbbGVPJOnxNOmi/hiHcsCbEbTA3BsBN8Mg9Sjlkav8AiU/O1d7g7X7kzeN+uHujTyyqeR9PHrklGSU/4kTqUuoZjsRqNyZ679cW761pUg9dQFWmyyglRrFrt6jeMRFXjBPmeSsS1iF2BYmAOm4+22LvOVWGXp/h025abTZj8yiBaATPr0wutMiUn1EyJ8yU7w+orZqrzaV81vxCtwJERJgD0x48N5YkPoYKdNWHK73H5pgT9747hNAnMVNKKzGowggaZkbkmAPT9cE+CmqCqBTpK5Vm1ahAsbxHYxHtjXWBj2WvsDHsgczlqvwyrPzNRCqBuSpuL/74teL5P/EIfPDOq0wSUWBCtAgGbSO9z9BG5wVtVGEiXU0wO5mYna4/TFZmTVev+JRQkOgghTICE/1/T3wqobBKqkwMtVI5YR+WTpa2g9j/AKpx6egtOnSAqgwxby4m5UnVvBg29PecCZisQ1PYcxEaQDeBcT9un64MztOoANSrCuAJ0liTT5b9tzv1HUYbwTiLi6f0ck7VkdaoBbLuZYQDNoEn1wLxlSatQEo8VVIITfYfxfT1g43D12r0z5aKTlXmYA0wLi9yLRtjLjKyHIRY80ENy7L3k9gDI3v74SLEKdshw81S/M0T5CKW/jIQJsCN9yb/ANe2PPhsFUrgMVBLKW0ySNMRvaT9cecw2qhThV1EEEgCTbqNzFrjuZx3BeHVdFU0l1N5jAAxsN+s27evphv0lO+ggnyUvfIRXKrzAVyNrkcvSenb9cGcHOqlmbhACRp0/NEWB1SOth649eHcpUDV0emC4JLSFLLtcTc7+nvhfw6nyVCYjzW6DeB1J29BgzeRyTDeROUKq4a5C0h5oRZWRov8xMXafU9bdsKPEfEalImHZgy6bgCxL3sd4AP1wbkH5V0UULAqOaAWhukz15fW2FHirLuz0wKaqWsoWBeWB29Y+gwqmBjuk0mg1L9k8qpVNJDXqIOZAthyprsReIv62++FWayRp16bKQY080QTJYSDMH174dVqT1KdFkSkQadErtsKjCD6nrPthdxJmGYoAqkwukEAD5nF4mJNrW745pvCxhuRzU3mRFXTufPa2k3g9RP6frjzkKmmgCrQ4rjSNO5jctOw7R1x4zXNWB/irP0t8w2E/pg/gzMMsCtNXPxI3G9hbvuRtH16VGzVc6zV94jmquhkq1o/FAECflBv3gSBbvhtUXyquVda+rWoSQAdIZQCB1ETF8B8YzlY5ZmdEUeYqsOp5dQkR2i89MHZvhddszlz5SIAgZB0soYzHXCCRA6qYkQJtnw4LHxHxCpoel8RqBrLqBiCVWxkTEG1+uPHEKVUlC1Y6Xou2oiALbduYjr648+MqDrKtRpofOW6mST5Y2/0nfHqu+YWrL0VU/DuAp2hRvG0i1sc3dBC5u60iP4Xrw1xCowpKaqAE1CJAkMY9eok7dDgnNVx8RmR5kulMyStnjTN0iOomD9cB+Gq7sEYUqbEGqdQ0q2ogAE2ixMge+2NaeUrPUZglOaivTYty8yiW6xJ6d4xjgMR81QvAxnzVVPh/J1/hqWisAumw1AxPSYx2MPDyZ34anoWmF02BN4k+n1x2JXTJv8ACjeDiOX8JFw/L/8A6k7t5lqRYK0s5OmwMbCe5FowP4pqUaWYLhCCykmedixA6tyqB6ScFVeKsc5UZGEChzswAEEDZQYmSBcm/wBsB+IcmrZliWerYkC4CgARbcwN9hNpscVN3gTwVrN8F3BOOFcfq1Sn4TgpQMR12Elo2gH64Gz2aVFzQqhir1iNV5BsR/qJt1gYc8P8VIdGmAyZftNyQNPYd7ffCfPUkdsx5ramevOmIHII7+vcC2+FCMWUf6kNjEZEf6k2Yzwc5vR5mgzoIm5kfNaALeh98a56u/wCJV5U1bi8xYe8QfS++PtfPmc1TpsJgg2swEA6QLDae1uu+BOKZycmlNm1uXn23m/qenpiiLi2vZVgSW21HwgsrW8xXVRpHKALDcncxP0G+P0TMwKFPzBUW1OyzeGFo6Wg8vfH5vlAqKxN9iI/NBO03A9Yx+i5nibZjJUmFRVOlJWNyGgDcbRMjAeoFxzS/VC4jKVN8KYNmKgPKoqnlAAMSIi8iY+UYP8ADXE0o1HKqxQl/lA1b7QL2MDCngyE5qpJVZqKC3KADqvG4id4++GHhPiBpZh9JBbTUAuCDDH2tab7xOOe2xXVG2PIL0+f1JRc0mlKiBWEAEkEkTO+2G+ZrK1UsQ6kOissjqsX7yf7icLBxYDL0C6861lY2Fpkn6mdsEHNrWqOEYL+MPmC3bQRJBM7jbrOFEeyQR7cVL5uhel8uo1dJsB/DHe19zaxwyzNEGsjS7BX2YE6opzO2m5G3bCqug5G/KGsYUT327bXGH2ZzLSrh1eWBKGARKE+0AWjfFDjkqnHKPdOv/UEfO0B5VTT5NTSALnWAebusd8KOO0dS5g6SIJgMLxpgESbbH5fSemHw8QKc9QYkf8AtmBYARssjfuCL+mFHHMwzComuVliyhVmdNiTPYwYxOzeCkZIcLad0D8IKiUkorJCuGGkbCYvYG25Bm1+mDeEZgU0slSxbRptqab3vCgd7fbBPh/Oacu51qSQyqABqAYXmRBBNr/rjbhPHKQogSEZSVNv4rcvqT9BjnkmRCKo4mRCn2BOazLsrBlNlA1CGuNV9rA74SZTMfh1BAADlukmREX6DsMPMtn9dfOtOgMpBGmZgkQL2sfXCXhuXk6WYDUSNxIm0mR79sUtyM+yrZkZ9vhNcu6eXTLkqxA0wpidUnqOkt9e+MeP5cNpJDgnTpLW1A67idht9TfGvHMhpGXVXVlgAQuxAMyZ2a5vEfTHniDt5dJS10CaflkAGoI3vED6ffAtzBCFuYcCqCnoXLZUMtWAlG49XvH1sOt8A8Uoq2by4UNy6NgNQh2mAD23I2GGyZotlMsvmKCFpESoMQ2wveCJ9QQLThTnqhTPUQKq308wAAHMx6b9bzacJbmeqmYTiPVSnGcmEAI1DmNyImSdj9B6b404TVUUlHMX88EKv5gAOvft7nGniKpqE69dxfTETNvmPobWvgPJAKaTAEw+o/SNvb2xYLsuvQF6d0d4g4kzVWFWmV1QWSY5u6npa1564os7xl/My/ko9QKgkGS1woJUEfSbjE34nz6Vq8i1gNUR9x2/XFPxXxAFbKq3Pp0nWBYCB8pG598IcJa2yme2Ws2ePwgPFNPzDrVagdq68ryBOjYaoE2HY/THZvONVZg1E/5buFkhm1GbEdL3GNfFmYassu4jzVaFS6ykyyydrCR6Yyzud1ldLBAuXbU4Eg6osJNifX7YxuQQt3W2Q3AaQ00jTLmorVC1MkgEACBtpuYm+GGfdzTZadKqKtRiG1fKs9V6Sbj74UcH47UpJlyWlFqvaLiQJvN5BIgjpi1zXHFaktToUYqgG5Fjqv3PSDjKktdMLK2Jr5if9QPhvxjRpZanTdKxZQQSNtztftjsNuB5Wi2Xpk0pJW5mP3vjsTuwSbKV5ZiNv5SChmUHEG5AwWldSFhdI3iNKxc/mN+l8KfEFdq+ZflFFNJGhIBgAfOexMb9OmGXCgFz7s+oqaVyTzCwAB6iTAgSfbAHiqsxzrimdKkQpKwegJUG5aIE7+uKm71uCsZv24Kky2doU6lNQqahR2nqL/eYufoMZ8T8itQ0aV8xalSbjnGotJO+oAgXPQ36Y95XhWWomgQAfNpQQTOu+9txv6WEnC7LZAVcvUcwjGuSe4Clevff0GECAZupxAMyUkfOD/FCmkQkdLCVG0SSLi0RvGNsznUp5BVN62rYm4+aZi83H92xjXzNGmc1DszsGUFtQJ23sLzO8ddtsYZmnSOSp6U/FJIkAyYievv0xVAtz7K2BaRqPhAcMOoVCzE2Ejq29tv7nH6S1QNkaf4SOAqMFt0YbT3M3xBcLrpl9YY85WJkwDDdBv0se+K+vm6Hw9IIaitpQsgLFjLXC8pA7z64CvchL9TJcICneHZsLmKtVhADAqtgNOrbYiPbfB3hLOeXVq1nRHQLUhWvfV0BF72wizHEZd5cDUAT0/MDpEDcSZPv2xa/8MPJrZorUCuuhxBkqOYEk2H5Zg/Uxg3ttKOo3ZJhBHiKmjQnTPmoYkAAmSbjYRaffDOiUNSoyoGXzVXUSLsEvuJ/kcIE0O9OmyD/ADyo0iDCggDvaQDigfN0qdQjUyQwYhNRE6CTYAgEn9BiZwjJSPEWv4VA8UqaKVMKCIJv3i/e+KnjOWICzSVSYGsMD/yzyi225v8AfEbns6xOncAEgQLah+tr32xV8QzSaKMuxAgm7FRyadmFzLR7D1xS8EYeqrqNIw9V3Eq/lV6K2DLS0sBFiyzNhe4Df74x4/nP838BVDs+l+WfkBFvoTP88FeJzlqdSm1KQxYeYzksIKCwMWO3qPbC/wAROGDOhqMAxGptWkyqibgAG5sOhHbAMuQYS2AEtMKi4DmCBXlFYBCQTBvAm5AsL/cY8eFkphVDKrwHqNOn8MB0Ab9YtOB+BcRXyMywZmbRW0xcC66YkdbzMzbBfDCtEUtDAq4qTokBtWliCN4jv2wl1pCQ60g+WUlxLyzXzDUxA1NFhAge/vMDtjTKU+ajBuzXWeUxJANu/wC3rjDP6fPzSgKBfTbYkqOx6Tii8CZqi1RFdlZogLJ+YMTIGm0iduhxQ44WT5kq3nDTnzJDeIwC1KU08x6LsCbA9ltv0nCziFYH4c6PLOlDINj8xkwOlxG8RjbxrmtNVCpZlliNawCAYhZUSNwd7jHri1amaOUJcS1MMZLWKmoLcsARCnTIB+uOYNkLqbSGtKpKNBGyeWJpq5002iVgy8EEesx++FfGWC5mifKUDlOkaeY6iNVtz31dI+mlYUaeWyvNU1N5YIB2hi0xE2kRG8xgd+JU/PpM9U6dQGoatUKzc11/lYiRhLQZJ5qZgMk8+KR+I6ilV0qq7fLF972AN/bpgfKOqnLlrDVJNu/oZ++N+P5hGZQj6lK/MwuDqa0kTEEQfX3wBwwaq9JKgsGAI2t2JxW0bCvaP20/8S0BUQsACwYc4IhpG3fYT232xQcLdFqZak4AJp/KwBj8MSxHQzLb+mJfxPXRYWmNJUr8siCAZ9CRa++Kuhk8vUfKFiwYoBNwx5Y7XE/SLYlduCVE+1Ns5X+F64saTJUdQKZ8wBWX5oCA2ttp+8nCzP1KRhUVSPJILJEBRBBadiIYx+mGGd4bQp0KwZ2Pl1FKHUZXlsFMAb6h7DCbxPXSgqeSNDRfQJVgT8tT1IE/fvgKdyAEFK5AEoLJcHWaFQQFNdpJuCFANhvFj6euKDK55cotVwE01NWm/wAwMGCD0iMTHD3VhQFNmVvOJKEwonop6EieuLHN5ejU1UVQNpou2iDybGQOhMbrc9sMqEyAUysTiAM+FU3hriqVMpRb4d25AJVgBy2sJ9MdgPwrkqYydEDzPknlJi5JtBGOxI6JKhfhxGyjHp1DnaxrVQrJSOlh8oAFwBMk72B3me2FXE+NkZmrrHmsUCLqPKJAuR1gdO9zOMPENKpUzh5CJgKto0gCYgwBv1jHjjlcUsw2hQr6YIgclgIX1jc9yY749FjbjkvWpsuPcfhWmV8MulUmpmDUbytLT0FjpUz/AA7AYy4vlVOWOpoC1KmlTaOcKCY37wI64RcI86pVpozai1IlCb6fX/qgftjerwqq9EksWIrMzKRZjPeYixme+Jy04toqUtIfLnJV5JepnINNjpO8ieYfJfcb3nbDXinCqdHh9N0vVMAnseYGBuJsfpjDMZdaYzUU+f8A0xybW3sJMW/2HzOVqUskjFgdTTE3Rp/WQJ/u7iZIvr2VBOIiDqPhTKgk9ycfo2bylXLrSCtq1U6UlpOgajEfWdj19sTPDppZfMFqep2C8x3p3NzI67GPQd8UWfy71MpQL0ixqBDJIBHNciTfUJtjazpIGi71DpIGkqDrUy1VhaSxv03P6Yuv+GnBKeYrOKjVFVVWAh06gzBSXIvBv7AYls1k3yvzLpqPcDsJtaO4/b1wx8I5SsKrClVNMugViAZYOYIHc+vphlQgsTqrgaZM2T3h3Bafmh6ZCFcw6ySWCyWAj+K0X9sfMtwY5eoz+YrAv+cEyNDdDa8n9DjstwtwKKKTUUO0IREmDeTA66vtjDPZZ6A0VUNVzVEsIJMqQFg9yB/+OJJJOagkk55qU4LVqefNMAuVbceh/wBsWPEcj5mWK1CpdWUq6/6gtvsVmfTEdwSivxGl11iGBG2wN+9omN/2xd5tQctpVTTAqK1iTPKD6m5ufbDa5hwhUepMPEJf/wASMgaarzhgzAxFwRTA7+mPniIseGBmqKZzTjywsEHRT5tz0/7vsL4+yhphQxQsWX5SDpAQCLXvvieUH4Ym927GNx10x079MFSbsNK2g2WNJVd4S4fr4dVbUiwKgvIJ+U3g9wPtjTO8CZKKtSqwzag8GJUkWUD9+t+2BvC2QZ+H1IBAmpeJDcgH00/31xpl+HPURGV2YhVIBHy2u2141E/thLjDzfVIcYqG+qn8rTNN80CV5Fk6ryVaRF4mQO+DfCXA/MzLHUFC8y828kbEdgZwFxTKtTetbWNABYj/AFBZv7dMNPBlA1VcoAXRRfqo1AE3EG0dbAHDnk4CQqKhP6ZcDn/Sx8YuzNQpOyaVaqJWSZL3LAmLwNrC+FXFeLVK9GijgD4VPKAHYkmT66rfbGvH8sGblXS34hMX1Qx7ExA/b1wjqVCxk3Jw2mNkJ9EbIVtwfM1Wy9PmvqQLK6rK2249/p0wCKjfEZZQ1OSvKxWAss/zRfqffrg3h9DVRolQ1QqyxyjlAOohZsST1PY98YDLBq+X10xD/lIgaiWEdua3XphAiT1UgjE480q8QM61KYq6GikBCkwFkwJPX1x4zHCitSiNdnVTqIjTq6GN8N+P8IWm1FGKU5p6SQCwOkkGYUmQetzv6YW5qu9CpTJEKaawYgMNtUD299vQ4a0y0QqGOlohG+IuFGhSdRV1L5gIWLkkbz6DFAeF66tImrDGgZdbgDy9XKJ3EHriS4krNRLnmlwPMO4GmyiRPe47D6VuXydZ81Q5QqmgSqSAB+Hc/c4Q+Q0SeKmqSGiTx+Ez4nwhfhKyVquvRUsxJBHKunVvtJE+0+kDx2iaDoUko9JGIa4M3g/Y/wAsVfF+C1jQr6V0nzFB2OvlHWfYx1xN8RrsnlDMNqDLDLHyqrW7TsbevTGUD7ys9PnnPt0WeX4Ya+XBptGk1GFMXblAad7iLen1wTTy7s7Izv8Ah0xDL894MHuBJON+HcJ/CVqaFlZ30VBHLBWDNjAgz77dzspkMwXqrrVHUai6kENPy6o2tP0jBufmjdUzVD4X4E/wlIiqIKk/MRuSdsdgHgnA6nkU+ert0SRcnYzjsSuEk3UTxLjf+FJeI3IrVYJHMB9Axge3phTxszmak/xHHY7HoU9POC9Wlpy/CvfLAXLkAA6W2/6VxhSb/BD/AOZv/wDWOx2IfPleaNOf5SDJsTVzc3sB/wD3UftbGgE0Kc3gtvfrjsdip2fnBXO/Hwk+eczVE2lbfQn98XJcnK5KSTDLE9L47HYytk3zRDX3W+aKKzTlqtPUS3IN79Dii8PoBmcxAAimIjpYbY7HYJ+707rau507r3wtj59G/wD+4qftjTxLUIzJgn8h36ikxn7zjsdhA3+ndIH/AE6d1K+GT/iP/wCOp/2NisYf4dv/AJE/bHY7D62aor76nfFzHzal/wDmH9lwEyD4YGBMj/ubHY7DW7oTmbjU+4BVIyVUAkDy6lp9Rh/lzp8jTb/Crtb+HHzHYiq/VzUFfM80i8QH8bMeqPPrB643/wCFp/Grf9A/fHY7Df8AxKcf+B6JPxMf4yOnmOI/+74nuuOx2KmZKunkrPg1Qinl4JExMHfnOMqDk5qnJNiI9IqNtj5jsT6lSnNyK/4kH8al7N/3f1wj8QDmqf6agA9BpFh2HpjsdgqO63zVH6fcb5qiuH34dWm8Pb0+X+p+5xb5QzUyhO+gj6GmxP63x9x2EVtevwFN6jXmfgJPxuqfh69z/wC4PX/oxM+Mj+OP/ip/9ox2OwXps/OARekz89kx8I1m0gajEOYm0kgTHtbBKtfOH1/kcdjsZU3j5quqb7vNVVeDah+Co3Ozdf8AU2Ox2OxO/eKU4DEV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http://4.bp.blogspot.com/_ILamXhNQfo0/TIVs15rBu8I/AAAAAAAAA1g/rUGlb_wIae4/s1600/Matrix%2520tut%25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" y="1700808"/>
            <a:ext cx="3325628" cy="24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age_24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4" y="4195029"/>
            <a:ext cx="5426450" cy="24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_4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05" y="1959701"/>
            <a:ext cx="1467334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_31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87173"/>
            <a:ext cx="1335734" cy="6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angular"/>
          <p:cNvCxnSpPr/>
          <p:nvPr/>
        </p:nvCxnSpPr>
        <p:spPr>
          <a:xfrm>
            <a:off x="3509772" y="2050580"/>
            <a:ext cx="678186" cy="4118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/>
          <p:nvPr/>
        </p:nvCxnSpPr>
        <p:spPr>
          <a:xfrm>
            <a:off x="5921337" y="2462384"/>
            <a:ext cx="954919" cy="33133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5400000">
            <a:off x="7213322" y="3595990"/>
            <a:ext cx="838037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son los videojuegos?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Según el Diccionario de la Real Academia Española un </a:t>
            </a:r>
            <a:r>
              <a:rPr lang="es-ES_tradnl" b="1" dirty="0"/>
              <a:t>videojuego</a:t>
            </a:r>
            <a:r>
              <a:rPr lang="es-ES_tradnl" dirty="0"/>
              <a:t> es un “dispositivo electrónico que permite, mediante mandos apropiados, simular juegos en las pantallas de un televisor o de un ordenador”.</a:t>
            </a:r>
            <a:endParaRPr lang="es-ES" dirty="0"/>
          </a:p>
          <a:p>
            <a:endParaRPr lang="es-ES" dirty="0"/>
          </a:p>
        </p:txBody>
      </p:sp>
      <p:pic>
        <p:nvPicPr>
          <p:cNvPr id="4098" name="Picture 2" descr="https://encrypted-tbn1.google.com/images?q=tbn:ANd9GcQo8cJKbrJXkK9wvSArxzPfrbjKIUurBWRk3xhCo0BuN737n2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_TT9JeDfp8UM/TIU0-l3-2bI/AAAAAAAAEX4/OcW0opUGfjw/s1600/insertCo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32261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jugadores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435280" cy="2540496"/>
          </a:xfrm>
        </p:spPr>
        <p:txBody>
          <a:bodyPr/>
          <a:lstStyle/>
          <a:p>
            <a:r>
              <a:rPr lang="es-ES" b="1" dirty="0" err="1" smtClean="0"/>
              <a:t>Core</a:t>
            </a:r>
            <a:r>
              <a:rPr lang="es-ES" b="1" dirty="0" smtClean="0"/>
              <a:t> </a:t>
            </a:r>
            <a:r>
              <a:rPr lang="es-ES" b="1" dirty="0" err="1" smtClean="0"/>
              <a:t>Games</a:t>
            </a:r>
            <a:r>
              <a:rPr lang="es-ES" b="1" dirty="0" smtClean="0"/>
              <a:t>: </a:t>
            </a:r>
            <a:r>
              <a:rPr lang="es-ES" dirty="0" err="1" smtClean="0"/>
              <a:t>Gameplay</a:t>
            </a:r>
            <a:r>
              <a:rPr lang="es-ES" dirty="0"/>
              <a:t>, narrativa, sonido, efectos visuales muy logrados. Ej. </a:t>
            </a:r>
            <a:r>
              <a:rPr lang="es-ES" dirty="0" err="1"/>
              <a:t>Call</a:t>
            </a:r>
            <a:r>
              <a:rPr lang="es-ES" dirty="0"/>
              <a:t> of </a:t>
            </a:r>
            <a:r>
              <a:rPr lang="es-ES" dirty="0" err="1"/>
              <a:t>Duty</a:t>
            </a:r>
            <a:r>
              <a:rPr lang="es-ES" dirty="0"/>
              <a:t>, </a:t>
            </a:r>
            <a:r>
              <a:rPr lang="es-ES" dirty="0" err="1" smtClean="0"/>
              <a:t>Unreal</a:t>
            </a:r>
            <a:r>
              <a:rPr lang="es-ES" dirty="0"/>
              <a:t>.</a:t>
            </a:r>
          </a:p>
          <a:p>
            <a:r>
              <a:rPr lang="es-ES" b="1" dirty="0" smtClean="0"/>
              <a:t>Casual </a:t>
            </a:r>
            <a:r>
              <a:rPr lang="es-ES" b="1" dirty="0" err="1" smtClean="0"/>
              <a:t>Games</a:t>
            </a:r>
            <a:r>
              <a:rPr lang="es-ES" b="1" dirty="0" smtClean="0"/>
              <a:t>:</a:t>
            </a:r>
            <a:r>
              <a:rPr lang="es-ES" dirty="0" smtClean="0"/>
              <a:t> </a:t>
            </a:r>
            <a:r>
              <a:rPr lang="es-ES" dirty="0" err="1" smtClean="0"/>
              <a:t>Gameplay</a:t>
            </a:r>
            <a:r>
              <a:rPr lang="es-ES" dirty="0" smtClean="0"/>
              <a:t> </a:t>
            </a:r>
            <a:r>
              <a:rPr lang="es-ES" dirty="0"/>
              <a:t>sencilla de entender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Serious</a:t>
            </a:r>
            <a:r>
              <a:rPr lang="es-ES" b="1" dirty="0" smtClean="0"/>
              <a:t> </a:t>
            </a:r>
            <a:r>
              <a:rPr lang="es-ES" b="1" dirty="0" err="1" smtClean="0"/>
              <a:t>Games</a:t>
            </a:r>
            <a:r>
              <a:rPr lang="es-ES" b="1" dirty="0" smtClean="0"/>
              <a:t>:</a:t>
            </a:r>
            <a:r>
              <a:rPr lang="es-ES" dirty="0" smtClean="0"/>
              <a:t> </a:t>
            </a:r>
            <a:r>
              <a:rPr lang="es-ES" dirty="0" err="1" smtClean="0"/>
              <a:t>Gameplay</a:t>
            </a:r>
            <a:r>
              <a:rPr lang="es-ES" dirty="0" smtClean="0"/>
              <a:t> </a:t>
            </a:r>
            <a:r>
              <a:rPr lang="es-ES" dirty="0"/>
              <a:t>cuya finalidad puede ser educar o enseñar.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http://www.freewebs.com/cloud_swiftshadow/half-life_vs_halo%5B1%5D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4810" r="18949" b="4595"/>
          <a:stretch/>
        </p:blipFill>
        <p:spPr bwMode="auto">
          <a:xfrm>
            <a:off x="179512" y="3933056"/>
            <a:ext cx="2592288" cy="28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ildgames.es/wp-content/uploads/tercera-edad-jugando-w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38360"/>
            <a:ext cx="2152551" cy="14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yudinga.com/netfilicos/wp-content/uploads/2011/11/angry_birds_matematic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88" y="4077072"/>
            <a:ext cx="3970448" cy="26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¿Cómo realizar videojuegos?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332" y="1988840"/>
            <a:ext cx="8229600" cy="4373563"/>
          </a:xfrm>
        </p:spPr>
        <p:txBody>
          <a:bodyPr>
            <a:normAutofit/>
          </a:bodyPr>
          <a:lstStyle/>
          <a:p>
            <a:r>
              <a:rPr lang="es-ES" dirty="0" smtClean="0"/>
              <a:t>Programación</a:t>
            </a:r>
          </a:p>
          <a:p>
            <a:r>
              <a:rPr lang="es-ES" dirty="0" smtClean="0"/>
              <a:t>Diseño o guion </a:t>
            </a:r>
          </a:p>
          <a:p>
            <a:r>
              <a:rPr lang="es-ES" dirty="0" smtClean="0"/>
              <a:t>Modelación de objetos</a:t>
            </a:r>
          </a:p>
          <a:p>
            <a:r>
              <a:rPr lang="es-ES" dirty="0" smtClean="0"/>
              <a:t>Física</a:t>
            </a:r>
          </a:p>
          <a:p>
            <a:r>
              <a:rPr lang="es-ES" dirty="0" smtClean="0"/>
              <a:t>Sonido</a:t>
            </a:r>
          </a:p>
          <a:p>
            <a:r>
              <a:rPr lang="es-ES" dirty="0" smtClean="0"/>
              <a:t>Creatividad o imaginación</a:t>
            </a:r>
          </a:p>
          <a:p>
            <a:r>
              <a:rPr lang="es-ES" dirty="0" smtClean="0"/>
              <a:t>IA</a:t>
            </a:r>
          </a:p>
          <a:p>
            <a:r>
              <a:rPr lang="es-ES" dirty="0" smtClean="0"/>
              <a:t>Red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s://encrypted-tbn0.google.com/images?q=tbn:ANd9GcR2g0343qlWXk2QGMGHRP8rXM81QBMBJcNBFGJvO7qCZaJq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9" y="2408431"/>
            <a:ext cx="3043039" cy="22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Engines</a:t>
            </a:r>
            <a:r>
              <a:rPr lang="es-ES" dirty="0" smtClean="0"/>
              <a:t> o motores</a:t>
            </a:r>
            <a:endParaRPr lang="es-ES" dirty="0"/>
          </a:p>
        </p:txBody>
      </p:sp>
      <p:pic>
        <p:nvPicPr>
          <p:cNvPr id="4098" name="Picture 2" descr="Image_3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4958"/>
            <a:ext cx="285432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inkers.cl/wp-content/uploads/2011/03/epic-games-nos-deleita-con-su-nuevo-motor-grafico-unreal-engine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 r="32453" b="4829"/>
          <a:stretch/>
        </p:blipFill>
        <p:spPr bwMode="auto">
          <a:xfrm>
            <a:off x="5148064" y="1589715"/>
            <a:ext cx="1800200" cy="20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3.bp.blogspot.com/-Ku4w4WSG6xM/T8b7dfFbgNI/AAAAAAAAC-A/Zj_Y775TxYc/s1600/cryengine3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8" y="4581128"/>
            <a:ext cx="2448272" cy="17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oogle.com/images?q=tbn:ANd9GcRidvTOLEMKZOK5owLuXtkt6jGCHMvmbaTFGGmwhmxNom50a2d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5397" r="5211" b="13172"/>
          <a:stretch/>
        </p:blipFill>
        <p:spPr bwMode="auto">
          <a:xfrm>
            <a:off x="6444208" y="4891345"/>
            <a:ext cx="2026508" cy="1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1.google.com/images?q=tbn:ANd9GcRzGZBoip4UB_Ry8-rOvrMgt4i39VGpkMA7mfaE64QskF0rWeq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8106" r="5975" b="50000"/>
          <a:stretch/>
        </p:blipFill>
        <p:spPr bwMode="auto">
          <a:xfrm>
            <a:off x="3577281" y="5607736"/>
            <a:ext cx="1989438" cy="8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3.google.com/images?q=tbn:ANd9GcTFlJCN2m-ZJrNLuAqaofpg-99LT2SDYda0TAa8HH__klIcu63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9" r="25961"/>
          <a:stretch/>
        </p:blipFill>
        <p:spPr bwMode="auto">
          <a:xfrm>
            <a:off x="7200001" y="2598654"/>
            <a:ext cx="151175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encrypted-tbn0.google.com/images?q=tbn:ANd9GcTNYu420bNFcY6krH-u0OSwkTXcNYh91tI2XccriMFNp0LkjE73b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38" y="3771279"/>
            <a:ext cx="1709910" cy="17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s-ES" dirty="0" smtClean="0"/>
              <a:t>Permite desarrollar juegos o animaciones interactivas de manera “rápida y sencilla” en diversas plataformas.</a:t>
            </a:r>
            <a:endParaRPr lang="es-ES" dirty="0"/>
          </a:p>
        </p:txBody>
      </p:sp>
      <p:pic>
        <p:nvPicPr>
          <p:cNvPr id="4" name="Picture 2" descr="Image_3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9" y="277589"/>
            <a:ext cx="2592288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oogle.com/images?q=tbn:ANd9GcRTdFBgJj1BhrZHAv_7x3YDLQPIQbOAi7e2xoL21yF6l_QavpX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3" y="5074781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0.google.com/images?q=tbn:ANd9GcSb4G4NtXkkfo6v99wcF0mifloaB66KbxsI8CL5HezYKptp8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3998"/>
            <a:ext cx="2155219" cy="14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oogle.com/images?q=tbn:ANd9GcTldtunX-ywHtk1s3DiqbFdd9PeO_Ws_clf4iLZaZbHlcr4oZjpZ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22" y="4985294"/>
            <a:ext cx="2410303" cy="18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oogle.com/images?q=tbn:ANd9GcTDw4Sv0OD1NqjGt2b_YqTQInMmkmudmtSZHwqMxCx8d7ZosA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" y="3212976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0.google.com/images?q=tbn:ANd9GcSesT888oxcNK1Gw8OB4GerDURdAGJhN0gXuJ_Ixr9zu0Reoe3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05" y="3306638"/>
            <a:ext cx="2169280" cy="14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encrypted-tbn2.google.com/images?q=tbn:ANd9GcR1-7JZEdKNfw6w_LRiw6jkPcchFxmHXgLSHM9APO533AGH8NY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7829"/>
            <a:ext cx="1698116" cy="15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encrypted-tbn0.google.com/images?q=tbn:ANd9GcQ6zJkVv7oWbFTJdjU-zwGQnOyh82CALd7rcMrl6m500M2ZZZ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25" y="5023700"/>
            <a:ext cx="1370825" cy="14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Captura del Entorno Unity3D</a:t>
            </a:r>
            <a:endParaRPr lang="es-ES" dirty="0"/>
          </a:p>
        </p:txBody>
      </p:sp>
      <p:pic>
        <p:nvPicPr>
          <p:cNvPr id="6146" name="Picture 2" descr="Image_27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" y="1916832"/>
            <a:ext cx="83528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Kinect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3528392" cy="3384376"/>
          </a:xfrm>
        </p:spPr>
        <p:txBody>
          <a:bodyPr>
            <a:normAutofit/>
          </a:bodyPr>
          <a:lstStyle/>
          <a:p>
            <a:r>
              <a:rPr lang="es-ES_tradnl" dirty="0" smtClean="0"/>
              <a:t>Es </a:t>
            </a:r>
            <a:r>
              <a:rPr lang="es-ES_tradnl" dirty="0"/>
              <a:t>un sensor que permite </a:t>
            </a:r>
            <a:r>
              <a:rPr lang="es-ES_tradnl" b="1" dirty="0"/>
              <a:t>reconocer los movimientos del cuerpo</a:t>
            </a:r>
            <a:r>
              <a:rPr lang="es-ES_tradnl" dirty="0"/>
              <a:t> y del rostro del </a:t>
            </a:r>
            <a:r>
              <a:rPr lang="es-ES_tradnl" dirty="0" smtClean="0"/>
              <a:t>usuario eliminando así el uso de controles.</a:t>
            </a:r>
            <a:endParaRPr lang="es-ES" dirty="0"/>
          </a:p>
        </p:txBody>
      </p:sp>
      <p:pic>
        <p:nvPicPr>
          <p:cNvPr id="7172" name="Picture 4" descr="https://encrypted-tbn1.google.com/images?q=tbn:ANd9GcRmZhe0eI3y78qgWyeEN9RYtd0u6t99O3b7sjUw2hTxJTjkPB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88" y="2060848"/>
            <a:ext cx="495941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mage_4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2494"/>
            <a:ext cx="3456384" cy="12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683</TotalTime>
  <Words>332</Words>
  <Application>Microsoft Office PowerPoint</Application>
  <PresentationFormat>Presentación en pantalla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Boticario</vt:lpstr>
      <vt:lpstr>Conexión entre Kinect y Unity3D</vt:lpstr>
      <vt:lpstr>objetivos</vt:lpstr>
      <vt:lpstr>¿Qué son los videojuegos?</vt:lpstr>
      <vt:lpstr>Tipos de jugadores</vt:lpstr>
      <vt:lpstr>¿Cómo realizar videojuegos?</vt:lpstr>
      <vt:lpstr>Engines o motores</vt:lpstr>
      <vt:lpstr>Presentación de PowerPoint</vt:lpstr>
      <vt:lpstr>Captura del Entorno Unity3D</vt:lpstr>
      <vt:lpstr>Kinect</vt:lpstr>
      <vt:lpstr>¿Qué posee kinect?</vt:lpstr>
      <vt:lpstr>¿Qué reconoce Kinect?</vt:lpstr>
      <vt:lpstr>Publicidad de kinect</vt:lpstr>
      <vt:lpstr>¿Qué queremos hacer?</vt:lpstr>
      <vt:lpstr>¿Qué necesitamos?</vt:lpstr>
      <vt:lpstr>Cosas hechas con Unity3d y Kinect</vt:lpstr>
      <vt:lpstr>Lenguajes de Programación</vt:lpstr>
      <vt:lpstr>Presentación de PowerPoint</vt:lpstr>
      <vt:lpstr>Plugin o DLL (Envoltorio)</vt:lpstr>
      <vt:lpstr>Buscando ejemplos</vt:lpstr>
      <vt:lpstr>Presentación de PowerPoint</vt:lpstr>
      <vt:lpstr>¡Unity nos VE y nos oye!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Yorman Hernández Armas</dc:creator>
  <cp:lastModifiedBy>yormanh</cp:lastModifiedBy>
  <cp:revision>44</cp:revision>
  <dcterms:created xsi:type="dcterms:W3CDTF">2012-06-22T14:55:23Z</dcterms:created>
  <dcterms:modified xsi:type="dcterms:W3CDTF">2012-06-24T11:23:21Z</dcterms:modified>
</cp:coreProperties>
</file>