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E3FC53-6E4A-40C7-9ABD-1BC99A655412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39949B-8C0B-49E2-8902-167377E7F9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ENTORNO VIRTUAL DE GESTIÓN EN REALXTEND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6400800" cy="97156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/>
              <a:t>Tutor: Fernando Jorge Fraile Fernández</a:t>
            </a:r>
          </a:p>
          <a:p>
            <a:pPr algn="r"/>
            <a:r>
              <a:rPr lang="es-ES" sz="2400" dirty="0" smtClean="0"/>
              <a:t>Autor: Antonio Díaz Prieto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471610"/>
          </a:xfrm>
        </p:spPr>
        <p:txBody>
          <a:bodyPr/>
          <a:lstStyle/>
          <a:p>
            <a:r>
              <a:rPr lang="es-ES" dirty="0" smtClean="0"/>
              <a:t>Comodidad</a:t>
            </a:r>
          </a:p>
          <a:p>
            <a:r>
              <a:rPr lang="es-ES" dirty="0" smtClean="0"/>
              <a:t>Reducción de costes</a:t>
            </a:r>
          </a:p>
          <a:p>
            <a:r>
              <a:rPr lang="es-ES" dirty="0" smtClean="0"/>
              <a:t>Aceleración de trámites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GESTIÓN VIRTUAL</a:t>
            </a:r>
            <a:endParaRPr lang="es-ES" dirty="0"/>
          </a:p>
        </p:txBody>
      </p:sp>
      <p:pic>
        <p:nvPicPr>
          <p:cNvPr id="5" name="4 Imagen" descr="pre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93808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7467600" cy="614354"/>
          </a:xfrm>
        </p:spPr>
        <p:txBody>
          <a:bodyPr/>
          <a:lstStyle/>
          <a:p>
            <a:pPr lvl="1" algn="ctr">
              <a:buNone/>
            </a:pPr>
            <a:r>
              <a:rPr lang="es-ES" sz="2000" dirty="0" err="1" smtClean="0"/>
              <a:t>AutoCAD</a:t>
            </a:r>
            <a:r>
              <a:rPr lang="es-ES" sz="2000" dirty="0" smtClean="0"/>
              <a:t>                                                   </a:t>
            </a:r>
            <a:r>
              <a:rPr lang="es-ES" sz="2000" dirty="0" err="1" smtClean="0"/>
              <a:t>RealXtend</a:t>
            </a:r>
            <a:endParaRPr lang="es-ES" sz="2000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CONSTRUCCIÓN DEL MODELO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786050" y="1857364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ultiplicar"/>
          <p:cNvSpPr/>
          <p:nvPr/>
        </p:nvSpPr>
        <p:spPr>
          <a:xfrm>
            <a:off x="4357686" y="1571612"/>
            <a:ext cx="571504" cy="571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14348" y="450057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.3DS  (3DStudio)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14348" y="300037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.</a:t>
            </a:r>
            <a:r>
              <a:rPr lang="es-ES" sz="2000" dirty="0" err="1" smtClean="0"/>
              <a:t>max</a:t>
            </a:r>
            <a:r>
              <a:rPr lang="es-ES" sz="2000" dirty="0" smtClean="0"/>
              <a:t> (3DStudio)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43504" y="285749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.</a:t>
            </a:r>
            <a:r>
              <a:rPr lang="es-ES" sz="2000" dirty="0" err="1" smtClean="0"/>
              <a:t>mesh</a:t>
            </a:r>
            <a:r>
              <a:rPr lang="es-ES" sz="2000" dirty="0" smtClean="0"/>
              <a:t> (3Ds2mesh)</a:t>
            </a:r>
            <a:endParaRPr lang="es-ES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143504" y="457200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/>
              <a:t>RealXtend</a:t>
            </a:r>
            <a:endParaRPr lang="es-ES" sz="2000" dirty="0"/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1322365" y="396399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>
            <a:off x="1322365" y="246379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3214678" y="3214686"/>
            <a:ext cx="200026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5894397" y="396399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495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71612"/>
            <a:ext cx="4538011" cy="38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571612"/>
            <a:ext cx="4854926" cy="38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animBg="1"/>
      <p:bldP spid="8" grpId="1" animBg="1"/>
      <p:bldP spid="8" grpId="2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479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Para importar al </a:t>
            </a:r>
            <a:r>
              <a:rPr lang="es-ES" sz="2400" dirty="0" err="1" smtClean="0"/>
              <a:t>RealXtend</a:t>
            </a:r>
            <a:r>
              <a:rPr lang="es-ES" sz="2400" dirty="0" smtClean="0"/>
              <a:t> debemos, usando el programa 3ds2mesh,  escribir en la ventana de comandos la instrucción correspondiente.</a:t>
            </a:r>
          </a:p>
          <a:p>
            <a:pPr algn="just"/>
            <a:r>
              <a:rPr lang="es-ES" sz="2400" i="1" dirty="0" smtClean="0"/>
              <a:t>3ds2mesh “objeto”.3ds “objeto”</a:t>
            </a:r>
            <a:endParaRPr lang="es-ES" sz="2400" i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IMPORTAR AL REALXTEND</a:t>
            </a:r>
            <a:endParaRPr lang="es-ES" dirty="0"/>
          </a:p>
        </p:txBody>
      </p:sp>
      <p:pic>
        <p:nvPicPr>
          <p:cNvPr id="3074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2026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Para poder reproducir vídeo o presentaciones dentro del mundo virtual, el procedimiento mas sencillo es la configuración de una textura.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EDICIÓN DE TEXTURAS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500594" cy="480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IMÁGENES DEL MODELO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143832" cy="44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7261223" cy="45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107</Words>
  <Application>Microsoft Office PowerPoint</Application>
  <PresentationFormat>Presentación en pantalla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Concurrencia</vt:lpstr>
      <vt:lpstr>ENTORNO VIRTUAL DE GESTIÓN EN REALXTEND</vt:lpstr>
      <vt:lpstr>GESTIÓN VIRTUAL</vt:lpstr>
      <vt:lpstr>CONSTRUCCIÓN DEL MODELO</vt:lpstr>
      <vt:lpstr>IMPORTAR AL REALXTEND</vt:lpstr>
      <vt:lpstr>EDICIÓN DE TEXTURAS</vt:lpstr>
      <vt:lpstr>IMÁGENES DEL MODELO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ENTORNO VIRTUAL DE GESTIÓN EN REALXTEND</dc:title>
  <dc:creator>Antonio</dc:creator>
  <cp:lastModifiedBy>Antonio</cp:lastModifiedBy>
  <cp:revision>37</cp:revision>
  <dcterms:created xsi:type="dcterms:W3CDTF">2009-12-20T18:16:12Z</dcterms:created>
  <dcterms:modified xsi:type="dcterms:W3CDTF">2009-12-21T10:24:48Z</dcterms:modified>
</cp:coreProperties>
</file>